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7" r:id="rId5"/>
    <p:sldMasterId id="2147483688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</p:sldIdLst>
  <p:sldSz cy="5143500" cx="9144000"/>
  <p:notesSz cx="6858000" cy="9144000"/>
  <p:embeddedFontLst>
    <p:embeddedFont>
      <p:font typeface="Rubik Light"/>
      <p:regular r:id="rId38"/>
      <p:bold r:id="rId39"/>
      <p:italic r:id="rId40"/>
      <p:boldItalic r:id="rId41"/>
    </p:embeddedFont>
    <p:embeddedFont>
      <p:font typeface="Montserrat"/>
      <p:regular r:id="rId42"/>
      <p:bold r:id="rId43"/>
      <p:italic r:id="rId44"/>
      <p:boldItalic r:id="rId45"/>
    </p:embeddedFont>
    <p:embeddedFont>
      <p:font typeface="Abel"/>
      <p:regular r:id="rId4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F76A20BA-F9E5-424F-8C7D-5A6205E4F8D9}">
  <a:tblStyle styleId="{F76A20BA-F9E5-424F-8C7D-5A6205E4F8D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ubikLight-italic.fntdata"/><Relationship Id="rId20" Type="http://schemas.openxmlformats.org/officeDocument/2006/relationships/slide" Target="slides/slide13.xml"/><Relationship Id="rId42" Type="http://schemas.openxmlformats.org/officeDocument/2006/relationships/font" Target="fonts/Montserrat-regular.fntdata"/><Relationship Id="rId41" Type="http://schemas.openxmlformats.org/officeDocument/2006/relationships/font" Target="fonts/RubikLight-boldItalic.fntdata"/><Relationship Id="rId22" Type="http://schemas.openxmlformats.org/officeDocument/2006/relationships/slide" Target="slides/slide15.xml"/><Relationship Id="rId44" Type="http://schemas.openxmlformats.org/officeDocument/2006/relationships/font" Target="fonts/Montserrat-italic.fntdata"/><Relationship Id="rId21" Type="http://schemas.openxmlformats.org/officeDocument/2006/relationships/slide" Target="slides/slide14.xml"/><Relationship Id="rId43" Type="http://schemas.openxmlformats.org/officeDocument/2006/relationships/font" Target="fonts/Montserrat-bold.fntdata"/><Relationship Id="rId24" Type="http://schemas.openxmlformats.org/officeDocument/2006/relationships/slide" Target="slides/slide17.xml"/><Relationship Id="rId46" Type="http://schemas.openxmlformats.org/officeDocument/2006/relationships/font" Target="fonts/Abel-regular.fntdata"/><Relationship Id="rId23" Type="http://schemas.openxmlformats.org/officeDocument/2006/relationships/slide" Target="slides/slide16.xml"/><Relationship Id="rId45" Type="http://schemas.openxmlformats.org/officeDocument/2006/relationships/font" Target="fonts/Montserrat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29" Type="http://schemas.openxmlformats.org/officeDocument/2006/relationships/slide" Target="slides/slide2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11" Type="http://schemas.openxmlformats.org/officeDocument/2006/relationships/slide" Target="slides/slide4.xml"/><Relationship Id="rId33" Type="http://schemas.openxmlformats.org/officeDocument/2006/relationships/slide" Target="slides/slide26.xml"/><Relationship Id="rId10" Type="http://schemas.openxmlformats.org/officeDocument/2006/relationships/slide" Target="slides/slide3.xml"/><Relationship Id="rId32" Type="http://schemas.openxmlformats.org/officeDocument/2006/relationships/slide" Target="slides/slide25.xml"/><Relationship Id="rId13" Type="http://schemas.openxmlformats.org/officeDocument/2006/relationships/slide" Target="slides/slide6.xml"/><Relationship Id="rId35" Type="http://schemas.openxmlformats.org/officeDocument/2006/relationships/slide" Target="slides/slide28.xml"/><Relationship Id="rId12" Type="http://schemas.openxmlformats.org/officeDocument/2006/relationships/slide" Target="slides/slide5.xml"/><Relationship Id="rId34" Type="http://schemas.openxmlformats.org/officeDocument/2006/relationships/slide" Target="slides/slide27.xml"/><Relationship Id="rId15" Type="http://schemas.openxmlformats.org/officeDocument/2006/relationships/slide" Target="slides/slide8.xml"/><Relationship Id="rId37" Type="http://schemas.openxmlformats.org/officeDocument/2006/relationships/slide" Target="slides/slide30.xml"/><Relationship Id="rId14" Type="http://schemas.openxmlformats.org/officeDocument/2006/relationships/slide" Target="slides/slide7.xml"/><Relationship Id="rId36" Type="http://schemas.openxmlformats.org/officeDocument/2006/relationships/slide" Target="slides/slide29.xml"/><Relationship Id="rId17" Type="http://schemas.openxmlformats.org/officeDocument/2006/relationships/slide" Target="slides/slide10.xml"/><Relationship Id="rId39" Type="http://schemas.openxmlformats.org/officeDocument/2006/relationships/font" Target="fonts/RubikLight-bold.fntdata"/><Relationship Id="rId16" Type="http://schemas.openxmlformats.org/officeDocument/2006/relationships/slide" Target="slides/slide9.xml"/><Relationship Id="rId38" Type="http://schemas.openxmlformats.org/officeDocument/2006/relationships/font" Target="fonts/RubikLight-regular.fntdata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c6f6a90d8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c6f6a90d8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c6ebe92270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Google Shape;534;gc6ebe92270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c453d05fff_5_6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" name="Google Shape;543;gc453d05fff_5_6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c6bf3cc948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c6bf3cc948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c6bf3cc948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c6bf3cc948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c46c852ac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6" name="Google Shape;566;gc46c852ac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c6bf3cc948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c6bf3cc948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c6bf3cc948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1" name="Google Shape;581;gc6bf3cc948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c469668ba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7" name="Google Shape;587;gc469668ba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gc6bf3cc948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4" name="Google Shape;594;gc6bf3cc948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c6bf3cc948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1" name="Google Shape;601;gc6bf3cc948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c453d05fff_5_5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c453d05fff_5_5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c46c852acf_1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8" name="Google Shape;608;gc46c852acf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c46c852acf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6" name="Google Shape;616;gc46c852acf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c6f2c2380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2" name="Google Shape;622;gc6f2c2380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c46c852acf_2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9" name="Google Shape;629;gc46c852acf_2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c46c852acf_1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5" name="Google Shape;635;gc46c852acf_1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c46c852acf_1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1" name="Google Shape;641;gc46c852acf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c46c852acf_2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7" name="Google Shape;647;gc46c852acf_2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c453d05fff_5_6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3" name="Google Shape;653;gc453d05fff_5_6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c453d05fff_5_6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0" name="Google Shape;660;gc453d05fff_5_6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c6ebe92270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2" name="Google Shape;682;gc6ebe92270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c453d05fff_5_5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c453d05fff_5_5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gc453d05fff_5_7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0" name="Google Shape;690;gc453d05fff_5_7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c453d05fff_5_6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c453d05fff_5_6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c453d05fff_5_6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c453d05fff_5_6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c46c852acf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c46c852acf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c469668baa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1" name="Google Shape;511;gc469668baa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c6bf3cc94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c6bf3cc94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c6bf3cc948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Google Shape;527;gc6bf3cc948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s://www.flaticon.com/?utm_source=slidesgo_template&amp;utm_medium=referral-link&amp;utm_campaign=s%20g_resources&amp;utm_content=flaticon" TargetMode="External"/><Relationship Id="rId4" Type="http://schemas.openxmlformats.org/officeDocument/2006/relationships/hyperlink" Target="https://www.freepik.com/?utm_source=slidesgo_template&amp;utm_medium=referral-link&amp;utm_campaign=s%20g_resources&amp;utm_content=freepik" TargetMode="Externa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s://www.flaticon.com/?utm_source=slidesgo_template&amp;utm_medium=referral-link&amp;utm_campaign=s%20g_resources&amp;utm_content=flaticon" TargetMode="External"/><Relationship Id="rId4" Type="http://schemas.openxmlformats.org/officeDocument/2006/relationships/hyperlink" Target="https://www.freepik.com/?utm_source=slidesgo_template&amp;utm_medium=referral-link&amp;utm_campaign=s%20g_resources&amp;utm_content=freepik" TargetMode="Externa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oogle Shape;55;p14"/>
          <p:cNvGrpSpPr/>
          <p:nvPr/>
        </p:nvGrpSpPr>
        <p:grpSpPr>
          <a:xfrm>
            <a:off x="-2896958" y="-2537327"/>
            <a:ext cx="13462914" cy="9678220"/>
            <a:chOff x="-2896958" y="-2537327"/>
            <a:chExt cx="13462914" cy="9678220"/>
          </a:xfrm>
        </p:grpSpPr>
        <p:sp>
          <p:nvSpPr>
            <p:cNvPr id="56" name="Google Shape;56;p14"/>
            <p:cNvSpPr/>
            <p:nvPr/>
          </p:nvSpPr>
          <p:spPr>
            <a:xfrm rot="1514338">
              <a:off x="5806126" y="-1910385"/>
              <a:ext cx="3844152" cy="4035524"/>
            </a:xfrm>
            <a:custGeom>
              <a:rect b="b" l="l" r="r" t="t"/>
              <a:pathLst>
                <a:path extrusionOk="0" h="99680" w="94953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57;p14"/>
            <p:cNvSpPr/>
            <p:nvPr/>
          </p:nvSpPr>
          <p:spPr>
            <a:xfrm rot="1514338">
              <a:off x="-2275832" y="2912408"/>
              <a:ext cx="3410358" cy="3676910"/>
            </a:xfrm>
            <a:custGeom>
              <a:rect b="b" l="l" r="r" t="t"/>
              <a:pathLst>
                <a:path extrusionOk="0" h="90822" w="84238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;p14"/>
            <p:cNvSpPr/>
            <p:nvPr/>
          </p:nvSpPr>
          <p:spPr>
            <a:xfrm rot="1514338">
              <a:off x="-1152704" y="2271963"/>
              <a:ext cx="3325502" cy="4032164"/>
            </a:xfrm>
            <a:custGeom>
              <a:rect b="b" l="l" r="r" t="t"/>
              <a:pathLst>
                <a:path extrusionOk="0" h="99597" w="82142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9;p14"/>
            <p:cNvSpPr/>
            <p:nvPr/>
          </p:nvSpPr>
          <p:spPr>
            <a:xfrm rot="1514338">
              <a:off x="-1644474" y="2160965"/>
              <a:ext cx="3844152" cy="4035524"/>
            </a:xfrm>
            <a:custGeom>
              <a:rect b="b" l="l" r="r" t="t"/>
              <a:pathLst>
                <a:path extrusionOk="0" h="99680" w="94953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60;p14"/>
            <p:cNvSpPr/>
            <p:nvPr/>
          </p:nvSpPr>
          <p:spPr>
            <a:xfrm rot="1430265">
              <a:off x="6184762" y="-1321502"/>
              <a:ext cx="3378707" cy="3642785"/>
            </a:xfrm>
            <a:custGeom>
              <a:rect b="b" l="l" r="r" t="t"/>
              <a:pathLst>
                <a:path extrusionOk="0" h="90822" w="84238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61;p14"/>
            <p:cNvSpPr/>
            <p:nvPr/>
          </p:nvSpPr>
          <p:spPr>
            <a:xfrm rot="1430265">
              <a:off x="6604611" y="-1035768"/>
              <a:ext cx="3294638" cy="3994742"/>
            </a:xfrm>
            <a:custGeom>
              <a:rect b="b" l="l" r="r" t="t"/>
              <a:pathLst>
                <a:path extrusionOk="0" h="99597" w="82142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62;p14"/>
            <p:cNvSpPr/>
            <p:nvPr/>
          </p:nvSpPr>
          <p:spPr>
            <a:xfrm>
              <a:off x="2575476" y="1244155"/>
              <a:ext cx="4003500" cy="2662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63;p14"/>
            <p:cNvSpPr/>
            <p:nvPr/>
          </p:nvSpPr>
          <p:spPr>
            <a:xfrm rot="5400000">
              <a:off x="3228495" y="568429"/>
              <a:ext cx="2687009" cy="4013952"/>
            </a:xfrm>
            <a:custGeom>
              <a:rect b="b" l="l" r="r" t="t"/>
              <a:pathLst>
                <a:path extrusionOk="0" h="71534" w="47852">
                  <a:moveTo>
                    <a:pt x="47852" y="71533"/>
                  </a:moveTo>
                  <a:lnTo>
                    <a:pt x="0" y="71533"/>
                  </a:lnTo>
                  <a:lnTo>
                    <a:pt x="0" y="0"/>
                  </a:lnTo>
                  <a:lnTo>
                    <a:pt x="47852" y="0"/>
                  </a:lnTo>
                  <a:close/>
                  <a:moveTo>
                    <a:pt x="441" y="71093"/>
                  </a:moveTo>
                  <a:lnTo>
                    <a:pt x="47411" y="71093"/>
                  </a:lnTo>
                  <a:lnTo>
                    <a:pt x="47411" y="453"/>
                  </a:lnTo>
                  <a:lnTo>
                    <a:pt x="441" y="453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4" name="Google Shape;64;p14"/>
          <p:cNvSpPr txBox="1"/>
          <p:nvPr>
            <p:ph type="ctrTitle"/>
          </p:nvPr>
        </p:nvSpPr>
        <p:spPr>
          <a:xfrm>
            <a:off x="2745400" y="1637150"/>
            <a:ext cx="3653400" cy="188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Rubik Light"/>
              <a:buNone/>
              <a:defRPr b="0" sz="8500"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Rubik Light"/>
              <a:buNone/>
              <a:defRPr b="0" sz="5200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Rubik Light"/>
              <a:buNone/>
              <a:defRPr b="0" sz="5200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Rubik Light"/>
              <a:buNone/>
              <a:defRPr b="0" sz="5200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Rubik Light"/>
              <a:buNone/>
              <a:defRPr b="0" sz="5200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Rubik Light"/>
              <a:buNone/>
              <a:defRPr b="0" sz="5200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Rubik Light"/>
              <a:buNone/>
              <a:defRPr b="0" sz="5200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Rubik Light"/>
              <a:buNone/>
              <a:defRPr b="0" sz="5200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Rubik Light"/>
              <a:buNone/>
              <a:defRPr b="0" sz="5200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/>
        </p:txBody>
      </p:sp>
      <p:sp>
        <p:nvSpPr>
          <p:cNvPr id="65" name="Google Shape;65;p14"/>
          <p:cNvSpPr txBox="1"/>
          <p:nvPr>
            <p:ph idx="1" type="subTitle"/>
          </p:nvPr>
        </p:nvSpPr>
        <p:spPr>
          <a:xfrm>
            <a:off x="2053275" y="3906550"/>
            <a:ext cx="50376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long text">
  <p:cSld name="CUSTOM_3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oogle Shape;67;p15"/>
          <p:cNvGrpSpPr/>
          <p:nvPr/>
        </p:nvGrpSpPr>
        <p:grpSpPr>
          <a:xfrm>
            <a:off x="-2134953" y="-2232526"/>
            <a:ext cx="13005667" cy="9144743"/>
            <a:chOff x="-2134953" y="-2232526"/>
            <a:chExt cx="13005667" cy="9144743"/>
          </a:xfrm>
        </p:grpSpPr>
        <p:sp>
          <p:nvSpPr>
            <p:cNvPr id="68" name="Google Shape;68;p15"/>
            <p:cNvSpPr/>
            <p:nvPr/>
          </p:nvSpPr>
          <p:spPr>
            <a:xfrm rot="1514180">
              <a:off x="7764459" y="-1823388"/>
              <a:ext cx="2508827" cy="2633723"/>
            </a:xfrm>
            <a:custGeom>
              <a:rect b="b" l="l" r="r" t="t"/>
              <a:pathLst>
                <a:path extrusionOk="0" h="99680" w="94953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69;p15"/>
            <p:cNvSpPr/>
            <p:nvPr/>
          </p:nvSpPr>
          <p:spPr>
            <a:xfrm rot="1514383">
              <a:off x="-1786388" y="4539304"/>
              <a:ext cx="1913798" cy="2063379"/>
            </a:xfrm>
            <a:custGeom>
              <a:rect b="b" l="l" r="r" t="t"/>
              <a:pathLst>
                <a:path extrusionOk="0" h="90822" w="84238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70;p15"/>
            <p:cNvSpPr/>
            <p:nvPr/>
          </p:nvSpPr>
          <p:spPr>
            <a:xfrm rot="1514383">
              <a:off x="-1156102" y="4179892"/>
              <a:ext cx="1866179" cy="2262738"/>
            </a:xfrm>
            <a:custGeom>
              <a:rect b="b" l="l" r="r" t="t"/>
              <a:pathLst>
                <a:path extrusionOk="0" h="99597" w="82142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71;p15"/>
            <p:cNvSpPr/>
            <p:nvPr/>
          </p:nvSpPr>
          <p:spPr>
            <a:xfrm rot="1514383">
              <a:off x="-1432077" y="4117600"/>
              <a:ext cx="2157231" cy="2264624"/>
            </a:xfrm>
            <a:custGeom>
              <a:rect b="b" l="l" r="r" t="t"/>
              <a:pathLst>
                <a:path extrusionOk="0" h="99680" w="94953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72;p15"/>
            <p:cNvSpPr/>
            <p:nvPr/>
          </p:nvSpPr>
          <p:spPr>
            <a:xfrm rot="1430415">
              <a:off x="8011433" y="-1439033"/>
              <a:ext cx="2205009" cy="2377351"/>
            </a:xfrm>
            <a:custGeom>
              <a:rect b="b" l="l" r="r" t="t"/>
              <a:pathLst>
                <a:path extrusionOk="0" h="90822" w="84238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73;p15"/>
            <p:cNvSpPr/>
            <p:nvPr/>
          </p:nvSpPr>
          <p:spPr>
            <a:xfrm rot="1430415">
              <a:off x="8285431" y="-1252560"/>
              <a:ext cx="2150144" cy="2607045"/>
            </a:xfrm>
            <a:custGeom>
              <a:rect b="b" l="l" r="r" t="t"/>
              <a:pathLst>
                <a:path extrusionOk="0" h="99597" w="82142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4" name="Google Shape;74;p15"/>
          <p:cNvSpPr txBox="1"/>
          <p:nvPr>
            <p:ph idx="1" type="subTitle"/>
          </p:nvPr>
        </p:nvSpPr>
        <p:spPr>
          <a:xfrm>
            <a:off x="625650" y="1048041"/>
            <a:ext cx="7689900" cy="35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Livvic"/>
              <a:buAutoNum type="arabicPeriod"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/>
        </p:txBody>
      </p:sp>
      <p:sp>
        <p:nvSpPr>
          <p:cNvPr id="75" name="Google Shape;75;p15"/>
          <p:cNvSpPr txBox="1"/>
          <p:nvPr>
            <p:ph type="title"/>
          </p:nvPr>
        </p:nvSpPr>
        <p:spPr>
          <a:xfrm>
            <a:off x="1996975" y="539500"/>
            <a:ext cx="5150100" cy="43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oogle Shape;77;p16"/>
          <p:cNvGrpSpPr/>
          <p:nvPr/>
        </p:nvGrpSpPr>
        <p:grpSpPr>
          <a:xfrm>
            <a:off x="-1870949" y="-2015865"/>
            <a:ext cx="12501888" cy="9499587"/>
            <a:chOff x="-1870949" y="-2015865"/>
            <a:chExt cx="12501888" cy="9499587"/>
          </a:xfrm>
        </p:grpSpPr>
        <p:sp>
          <p:nvSpPr>
            <p:cNvPr id="78" name="Google Shape;78;p16"/>
            <p:cNvSpPr/>
            <p:nvPr/>
          </p:nvSpPr>
          <p:spPr>
            <a:xfrm rot="-336564">
              <a:off x="7679458" y="3275364"/>
              <a:ext cx="2408737" cy="2597003"/>
            </a:xfrm>
            <a:custGeom>
              <a:rect b="b" l="l" r="r" t="t"/>
              <a:pathLst>
                <a:path extrusionOk="0" h="90822" w="84238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79;p16"/>
            <p:cNvSpPr/>
            <p:nvPr/>
          </p:nvSpPr>
          <p:spPr>
            <a:xfrm rot="-336564">
              <a:off x="8146698" y="3440311"/>
              <a:ext cx="2348804" cy="2847919"/>
            </a:xfrm>
            <a:custGeom>
              <a:rect b="b" l="l" r="r" t="t"/>
              <a:pathLst>
                <a:path extrusionOk="0" h="99597" w="82142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80;p16"/>
            <p:cNvSpPr/>
            <p:nvPr/>
          </p:nvSpPr>
          <p:spPr>
            <a:xfrm rot="-336564">
              <a:off x="7783010" y="3457006"/>
              <a:ext cx="2715127" cy="2850293"/>
            </a:xfrm>
            <a:custGeom>
              <a:rect b="b" l="l" r="r" t="t"/>
              <a:pathLst>
                <a:path extrusionOk="0" h="99680" w="94953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81;p16"/>
            <p:cNvSpPr/>
            <p:nvPr/>
          </p:nvSpPr>
          <p:spPr>
            <a:xfrm rot="10463436">
              <a:off x="8101045" y="-1455062"/>
              <a:ext cx="2408737" cy="2597003"/>
            </a:xfrm>
            <a:custGeom>
              <a:rect b="b" l="l" r="r" t="t"/>
              <a:pathLst>
                <a:path extrusionOk="0" h="90822" w="84238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82;p16"/>
            <p:cNvSpPr/>
            <p:nvPr/>
          </p:nvSpPr>
          <p:spPr>
            <a:xfrm rot="10463436">
              <a:off x="7693739" y="-1870925"/>
              <a:ext cx="2348804" cy="2847919"/>
            </a:xfrm>
            <a:custGeom>
              <a:rect b="b" l="l" r="r" t="t"/>
              <a:pathLst>
                <a:path extrusionOk="0" h="99597" w="82142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83;p16"/>
            <p:cNvSpPr/>
            <p:nvPr/>
          </p:nvSpPr>
          <p:spPr>
            <a:xfrm rot="10463436">
              <a:off x="7691103" y="-1889993"/>
              <a:ext cx="2715127" cy="2850293"/>
            </a:xfrm>
            <a:custGeom>
              <a:rect b="b" l="l" r="r" t="t"/>
              <a:pathLst>
                <a:path extrusionOk="0" h="99680" w="94953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84;p16"/>
            <p:cNvSpPr/>
            <p:nvPr/>
          </p:nvSpPr>
          <p:spPr>
            <a:xfrm rot="-336564">
              <a:off x="-1374459" y="4490863"/>
              <a:ext cx="2348804" cy="2847919"/>
            </a:xfrm>
            <a:custGeom>
              <a:rect b="b" l="l" r="r" t="t"/>
              <a:pathLst>
                <a:path extrusionOk="0" h="99597" w="82142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85;p16"/>
            <p:cNvSpPr/>
            <p:nvPr/>
          </p:nvSpPr>
          <p:spPr>
            <a:xfrm rot="-336564">
              <a:off x="-1738147" y="4507557"/>
              <a:ext cx="2715127" cy="2850293"/>
            </a:xfrm>
            <a:custGeom>
              <a:rect b="b" l="l" r="r" t="t"/>
              <a:pathLst>
                <a:path extrusionOk="0" h="99680" w="94953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6" name="Google Shape;86;p16"/>
          <p:cNvSpPr txBox="1"/>
          <p:nvPr>
            <p:ph type="title"/>
          </p:nvPr>
        </p:nvSpPr>
        <p:spPr>
          <a:xfrm>
            <a:off x="1996975" y="539500"/>
            <a:ext cx="5150100" cy="43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  <p:sp>
        <p:nvSpPr>
          <p:cNvPr id="87" name="Google Shape;87;p16"/>
          <p:cNvSpPr txBox="1"/>
          <p:nvPr>
            <p:ph idx="1" type="subTitle"/>
          </p:nvPr>
        </p:nvSpPr>
        <p:spPr>
          <a:xfrm>
            <a:off x="1573800" y="1470499"/>
            <a:ext cx="2680200" cy="359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8" name="Google Shape;88;p16"/>
          <p:cNvSpPr txBox="1"/>
          <p:nvPr>
            <p:ph idx="2" type="subTitle"/>
          </p:nvPr>
        </p:nvSpPr>
        <p:spPr>
          <a:xfrm>
            <a:off x="1573800" y="1638475"/>
            <a:ext cx="2680200" cy="7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9" name="Google Shape;89;p16"/>
          <p:cNvSpPr txBox="1"/>
          <p:nvPr>
            <p:ph idx="3" type="title"/>
          </p:nvPr>
        </p:nvSpPr>
        <p:spPr>
          <a:xfrm>
            <a:off x="718284" y="1405861"/>
            <a:ext cx="957300" cy="57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90" name="Google Shape;90;p16"/>
          <p:cNvSpPr txBox="1"/>
          <p:nvPr>
            <p:ph idx="4" type="subTitle"/>
          </p:nvPr>
        </p:nvSpPr>
        <p:spPr>
          <a:xfrm>
            <a:off x="1573800" y="2591424"/>
            <a:ext cx="2680200" cy="359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91" name="Google Shape;91;p16"/>
          <p:cNvSpPr txBox="1"/>
          <p:nvPr>
            <p:ph idx="5" type="subTitle"/>
          </p:nvPr>
        </p:nvSpPr>
        <p:spPr>
          <a:xfrm>
            <a:off x="1573800" y="2759400"/>
            <a:ext cx="2680200" cy="7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92" name="Google Shape;92;p16"/>
          <p:cNvSpPr txBox="1"/>
          <p:nvPr>
            <p:ph idx="6" type="title"/>
          </p:nvPr>
        </p:nvSpPr>
        <p:spPr>
          <a:xfrm>
            <a:off x="718284" y="2526786"/>
            <a:ext cx="957300" cy="57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93" name="Google Shape;93;p16"/>
          <p:cNvSpPr txBox="1"/>
          <p:nvPr>
            <p:ph idx="7" type="subTitle"/>
          </p:nvPr>
        </p:nvSpPr>
        <p:spPr>
          <a:xfrm>
            <a:off x="1573800" y="3712349"/>
            <a:ext cx="2680200" cy="359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94" name="Google Shape;94;p16"/>
          <p:cNvSpPr txBox="1"/>
          <p:nvPr>
            <p:ph idx="8" type="subTitle"/>
          </p:nvPr>
        </p:nvSpPr>
        <p:spPr>
          <a:xfrm>
            <a:off x="1573800" y="3880325"/>
            <a:ext cx="2680200" cy="7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95" name="Google Shape;95;p16"/>
          <p:cNvSpPr txBox="1"/>
          <p:nvPr>
            <p:ph idx="9" type="title"/>
          </p:nvPr>
        </p:nvSpPr>
        <p:spPr>
          <a:xfrm>
            <a:off x="718284" y="3647711"/>
            <a:ext cx="957300" cy="57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96" name="Google Shape;96;p16"/>
          <p:cNvSpPr txBox="1"/>
          <p:nvPr>
            <p:ph idx="13" type="subTitle"/>
          </p:nvPr>
        </p:nvSpPr>
        <p:spPr>
          <a:xfrm>
            <a:off x="5261925" y="1470499"/>
            <a:ext cx="2680200" cy="359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97" name="Google Shape;97;p16"/>
          <p:cNvSpPr txBox="1"/>
          <p:nvPr>
            <p:ph idx="14" type="subTitle"/>
          </p:nvPr>
        </p:nvSpPr>
        <p:spPr>
          <a:xfrm>
            <a:off x="5261925" y="1638475"/>
            <a:ext cx="2680200" cy="7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98" name="Google Shape;98;p16"/>
          <p:cNvSpPr txBox="1"/>
          <p:nvPr>
            <p:ph idx="15" type="title"/>
          </p:nvPr>
        </p:nvSpPr>
        <p:spPr>
          <a:xfrm>
            <a:off x="4406409" y="1405861"/>
            <a:ext cx="957300" cy="57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99" name="Google Shape;99;p16"/>
          <p:cNvSpPr txBox="1"/>
          <p:nvPr>
            <p:ph idx="16" type="subTitle"/>
          </p:nvPr>
        </p:nvSpPr>
        <p:spPr>
          <a:xfrm>
            <a:off x="5261925" y="2591424"/>
            <a:ext cx="2680200" cy="359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00" name="Google Shape;100;p16"/>
          <p:cNvSpPr txBox="1"/>
          <p:nvPr>
            <p:ph idx="17" type="subTitle"/>
          </p:nvPr>
        </p:nvSpPr>
        <p:spPr>
          <a:xfrm>
            <a:off x="5261925" y="2759400"/>
            <a:ext cx="2680200" cy="7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01" name="Google Shape;101;p16"/>
          <p:cNvSpPr txBox="1"/>
          <p:nvPr>
            <p:ph idx="18" type="title"/>
          </p:nvPr>
        </p:nvSpPr>
        <p:spPr>
          <a:xfrm>
            <a:off x="4406409" y="2526786"/>
            <a:ext cx="957300" cy="57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2" name="Google Shape;102;p16"/>
          <p:cNvSpPr txBox="1"/>
          <p:nvPr>
            <p:ph idx="19" type="subTitle"/>
          </p:nvPr>
        </p:nvSpPr>
        <p:spPr>
          <a:xfrm>
            <a:off x="5261925" y="3712349"/>
            <a:ext cx="2680200" cy="359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03" name="Google Shape;103;p16"/>
          <p:cNvSpPr txBox="1"/>
          <p:nvPr>
            <p:ph idx="20" type="subTitle"/>
          </p:nvPr>
        </p:nvSpPr>
        <p:spPr>
          <a:xfrm>
            <a:off x="5261925" y="3880325"/>
            <a:ext cx="2680200" cy="7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04" name="Google Shape;104;p16"/>
          <p:cNvSpPr txBox="1"/>
          <p:nvPr>
            <p:ph idx="21" type="title"/>
          </p:nvPr>
        </p:nvSpPr>
        <p:spPr>
          <a:xfrm>
            <a:off x="4406409" y="3647711"/>
            <a:ext cx="957300" cy="57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7"/>
          <p:cNvGrpSpPr/>
          <p:nvPr/>
        </p:nvGrpSpPr>
        <p:grpSpPr>
          <a:xfrm>
            <a:off x="-1645548" y="-2015865"/>
            <a:ext cx="14188757" cy="10087940"/>
            <a:chOff x="-1645548" y="-2015865"/>
            <a:chExt cx="14188757" cy="10087940"/>
          </a:xfrm>
        </p:grpSpPr>
        <p:grpSp>
          <p:nvGrpSpPr>
            <p:cNvPr id="107" name="Google Shape;107;p17"/>
            <p:cNvGrpSpPr/>
            <p:nvPr/>
          </p:nvGrpSpPr>
          <p:grpSpPr>
            <a:xfrm>
              <a:off x="-1645548" y="-2015865"/>
              <a:ext cx="3359587" cy="8686086"/>
              <a:chOff x="7271352" y="-2015865"/>
              <a:chExt cx="3359587" cy="8686086"/>
            </a:xfrm>
          </p:grpSpPr>
          <p:sp>
            <p:nvSpPr>
              <p:cNvPr id="108" name="Google Shape;108;p17"/>
              <p:cNvSpPr/>
              <p:nvPr/>
            </p:nvSpPr>
            <p:spPr>
              <a:xfrm rot="-336564">
                <a:off x="7392508" y="3512414"/>
                <a:ext cx="2408737" cy="2597003"/>
              </a:xfrm>
              <a:custGeom>
                <a:rect b="b" l="l" r="r" t="t"/>
                <a:pathLst>
                  <a:path extrusionOk="0" h="90822" w="84238">
                    <a:moveTo>
                      <a:pt x="15348" y="90821"/>
                    </a:moveTo>
                    <a:lnTo>
                      <a:pt x="15312" y="90726"/>
                    </a:lnTo>
                    <a:lnTo>
                      <a:pt x="1" y="51566"/>
                    </a:lnTo>
                    <a:lnTo>
                      <a:pt x="45197" y="8501"/>
                    </a:lnTo>
                    <a:lnTo>
                      <a:pt x="45221" y="8501"/>
                    </a:lnTo>
                    <a:lnTo>
                      <a:pt x="76868" y="0"/>
                    </a:lnTo>
                    <a:lnTo>
                      <a:pt x="84238" y="19110"/>
                    </a:lnTo>
                    <a:lnTo>
                      <a:pt x="84238" y="19146"/>
                    </a:lnTo>
                    <a:lnTo>
                      <a:pt x="74486" y="79701"/>
                    </a:lnTo>
                    <a:lnTo>
                      <a:pt x="74403" y="79713"/>
                    </a:lnTo>
                    <a:close/>
                    <a:moveTo>
                      <a:pt x="275" y="51626"/>
                    </a:moveTo>
                    <a:lnTo>
                      <a:pt x="15491" y="90559"/>
                    </a:lnTo>
                    <a:lnTo>
                      <a:pt x="74284" y="79510"/>
                    </a:lnTo>
                    <a:lnTo>
                      <a:pt x="84011" y="19134"/>
                    </a:lnTo>
                    <a:lnTo>
                      <a:pt x="76737" y="262"/>
                    </a:lnTo>
                    <a:lnTo>
                      <a:pt x="45304" y="870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" name="Google Shape;109;p17"/>
              <p:cNvSpPr/>
              <p:nvPr/>
            </p:nvSpPr>
            <p:spPr>
              <a:xfrm rot="-336564">
                <a:off x="7859748" y="3677361"/>
                <a:ext cx="2348804" cy="2847919"/>
              </a:xfrm>
              <a:custGeom>
                <a:rect b="b" l="l" r="r" t="t"/>
                <a:pathLst>
                  <a:path extrusionOk="0" h="99597" w="82142">
                    <a:moveTo>
                      <a:pt x="26433" y="99596"/>
                    </a:moveTo>
                    <a:lnTo>
                      <a:pt x="26361" y="99549"/>
                    </a:lnTo>
                    <a:lnTo>
                      <a:pt x="1" y="83523"/>
                    </a:lnTo>
                    <a:lnTo>
                      <a:pt x="36" y="83439"/>
                    </a:lnTo>
                    <a:lnTo>
                      <a:pt x="29897" y="1286"/>
                    </a:lnTo>
                    <a:lnTo>
                      <a:pt x="29969" y="1286"/>
                    </a:lnTo>
                    <a:lnTo>
                      <a:pt x="82142" y="1"/>
                    </a:lnTo>
                    <a:lnTo>
                      <a:pt x="82094" y="144"/>
                    </a:lnTo>
                    <a:lnTo>
                      <a:pt x="59199" y="72462"/>
                    </a:lnTo>
                    <a:lnTo>
                      <a:pt x="59175" y="72474"/>
                    </a:lnTo>
                    <a:close/>
                    <a:moveTo>
                      <a:pt x="274" y="83428"/>
                    </a:moveTo>
                    <a:lnTo>
                      <a:pt x="26421" y="99322"/>
                    </a:lnTo>
                    <a:lnTo>
                      <a:pt x="59008" y="72331"/>
                    </a:lnTo>
                    <a:lnTo>
                      <a:pt x="81832" y="227"/>
                    </a:lnTo>
                    <a:lnTo>
                      <a:pt x="30040" y="150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" name="Google Shape;110;p17"/>
              <p:cNvSpPr/>
              <p:nvPr/>
            </p:nvSpPr>
            <p:spPr>
              <a:xfrm rot="-336564">
                <a:off x="7496060" y="3694056"/>
                <a:ext cx="2715127" cy="2850293"/>
              </a:xfrm>
              <a:custGeom>
                <a:rect b="b" l="l" r="r" t="t"/>
                <a:pathLst>
                  <a:path extrusionOk="0" h="99680" w="94953">
                    <a:moveTo>
                      <a:pt x="39160" y="99680"/>
                    </a:moveTo>
                    <a:lnTo>
                      <a:pt x="39088" y="99549"/>
                    </a:lnTo>
                    <a:lnTo>
                      <a:pt x="0" y="29707"/>
                    </a:lnTo>
                    <a:lnTo>
                      <a:pt x="131" y="29671"/>
                    </a:lnTo>
                    <a:lnTo>
                      <a:pt x="94857" y="1"/>
                    </a:lnTo>
                    <a:lnTo>
                      <a:pt x="94952" y="41887"/>
                    </a:lnTo>
                    <a:lnTo>
                      <a:pt x="94929" y="41923"/>
                    </a:lnTo>
                    <a:close/>
                    <a:moveTo>
                      <a:pt x="322" y="29838"/>
                    </a:moveTo>
                    <a:lnTo>
                      <a:pt x="39207" y="99311"/>
                    </a:lnTo>
                    <a:lnTo>
                      <a:pt x="94738" y="41792"/>
                    </a:lnTo>
                    <a:lnTo>
                      <a:pt x="94631" y="299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" name="Google Shape;111;p17"/>
              <p:cNvSpPr/>
              <p:nvPr/>
            </p:nvSpPr>
            <p:spPr>
              <a:xfrm rot="10463436">
                <a:off x="8101045" y="-1455062"/>
                <a:ext cx="2408737" cy="2597003"/>
              </a:xfrm>
              <a:custGeom>
                <a:rect b="b" l="l" r="r" t="t"/>
                <a:pathLst>
                  <a:path extrusionOk="0" h="90822" w="84238">
                    <a:moveTo>
                      <a:pt x="15348" y="90821"/>
                    </a:moveTo>
                    <a:lnTo>
                      <a:pt x="15312" y="90726"/>
                    </a:lnTo>
                    <a:lnTo>
                      <a:pt x="1" y="51566"/>
                    </a:lnTo>
                    <a:lnTo>
                      <a:pt x="45197" y="8501"/>
                    </a:lnTo>
                    <a:lnTo>
                      <a:pt x="45221" y="8501"/>
                    </a:lnTo>
                    <a:lnTo>
                      <a:pt x="76868" y="0"/>
                    </a:lnTo>
                    <a:lnTo>
                      <a:pt x="84238" y="19110"/>
                    </a:lnTo>
                    <a:lnTo>
                      <a:pt x="84238" y="19146"/>
                    </a:lnTo>
                    <a:lnTo>
                      <a:pt x="74486" y="79701"/>
                    </a:lnTo>
                    <a:lnTo>
                      <a:pt x="74403" y="79713"/>
                    </a:lnTo>
                    <a:close/>
                    <a:moveTo>
                      <a:pt x="275" y="51626"/>
                    </a:moveTo>
                    <a:lnTo>
                      <a:pt x="15491" y="90559"/>
                    </a:lnTo>
                    <a:lnTo>
                      <a:pt x="74284" y="79510"/>
                    </a:lnTo>
                    <a:lnTo>
                      <a:pt x="84011" y="19134"/>
                    </a:lnTo>
                    <a:lnTo>
                      <a:pt x="76737" y="262"/>
                    </a:lnTo>
                    <a:lnTo>
                      <a:pt x="45304" y="870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" name="Google Shape;112;p17"/>
              <p:cNvSpPr/>
              <p:nvPr/>
            </p:nvSpPr>
            <p:spPr>
              <a:xfrm rot="10463436">
                <a:off x="7693739" y="-1870925"/>
                <a:ext cx="2348804" cy="2847919"/>
              </a:xfrm>
              <a:custGeom>
                <a:rect b="b" l="l" r="r" t="t"/>
                <a:pathLst>
                  <a:path extrusionOk="0" h="99597" w="82142">
                    <a:moveTo>
                      <a:pt x="26433" y="99596"/>
                    </a:moveTo>
                    <a:lnTo>
                      <a:pt x="26361" y="99549"/>
                    </a:lnTo>
                    <a:lnTo>
                      <a:pt x="1" y="83523"/>
                    </a:lnTo>
                    <a:lnTo>
                      <a:pt x="36" y="83439"/>
                    </a:lnTo>
                    <a:lnTo>
                      <a:pt x="29897" y="1286"/>
                    </a:lnTo>
                    <a:lnTo>
                      <a:pt x="29969" y="1286"/>
                    </a:lnTo>
                    <a:lnTo>
                      <a:pt x="82142" y="1"/>
                    </a:lnTo>
                    <a:lnTo>
                      <a:pt x="82094" y="144"/>
                    </a:lnTo>
                    <a:lnTo>
                      <a:pt x="59199" y="72462"/>
                    </a:lnTo>
                    <a:lnTo>
                      <a:pt x="59175" y="72474"/>
                    </a:lnTo>
                    <a:close/>
                    <a:moveTo>
                      <a:pt x="274" y="83428"/>
                    </a:moveTo>
                    <a:lnTo>
                      <a:pt x="26421" y="99322"/>
                    </a:lnTo>
                    <a:lnTo>
                      <a:pt x="59008" y="72331"/>
                    </a:lnTo>
                    <a:lnTo>
                      <a:pt x="81832" y="227"/>
                    </a:lnTo>
                    <a:lnTo>
                      <a:pt x="30040" y="150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" name="Google Shape;113;p17"/>
              <p:cNvSpPr/>
              <p:nvPr/>
            </p:nvSpPr>
            <p:spPr>
              <a:xfrm rot="10463436">
                <a:off x="7691103" y="-1889993"/>
                <a:ext cx="2715127" cy="2850293"/>
              </a:xfrm>
              <a:custGeom>
                <a:rect b="b" l="l" r="r" t="t"/>
                <a:pathLst>
                  <a:path extrusionOk="0" h="99680" w="94953">
                    <a:moveTo>
                      <a:pt x="39160" y="99680"/>
                    </a:moveTo>
                    <a:lnTo>
                      <a:pt x="39088" y="99549"/>
                    </a:lnTo>
                    <a:lnTo>
                      <a:pt x="0" y="29707"/>
                    </a:lnTo>
                    <a:lnTo>
                      <a:pt x="131" y="29671"/>
                    </a:lnTo>
                    <a:lnTo>
                      <a:pt x="94857" y="1"/>
                    </a:lnTo>
                    <a:lnTo>
                      <a:pt x="94952" y="41887"/>
                    </a:lnTo>
                    <a:lnTo>
                      <a:pt x="94929" y="41923"/>
                    </a:lnTo>
                    <a:close/>
                    <a:moveTo>
                      <a:pt x="322" y="29838"/>
                    </a:moveTo>
                    <a:lnTo>
                      <a:pt x="39207" y="99311"/>
                    </a:lnTo>
                    <a:lnTo>
                      <a:pt x="94738" y="41792"/>
                    </a:lnTo>
                    <a:lnTo>
                      <a:pt x="94631" y="299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4" name="Google Shape;114;p17"/>
            <p:cNvGrpSpPr/>
            <p:nvPr/>
          </p:nvGrpSpPr>
          <p:grpSpPr>
            <a:xfrm rot="2219984">
              <a:off x="7913360" y="3296804"/>
              <a:ext cx="3796560" cy="4039572"/>
              <a:chOff x="7558302" y="3163859"/>
              <a:chExt cx="3072637" cy="3269312"/>
            </a:xfrm>
          </p:grpSpPr>
          <p:sp>
            <p:nvSpPr>
              <p:cNvPr id="115" name="Google Shape;115;p17"/>
              <p:cNvSpPr/>
              <p:nvPr/>
            </p:nvSpPr>
            <p:spPr>
              <a:xfrm rot="-336564">
                <a:off x="7679458" y="3275364"/>
                <a:ext cx="2408737" cy="2597003"/>
              </a:xfrm>
              <a:custGeom>
                <a:rect b="b" l="l" r="r" t="t"/>
                <a:pathLst>
                  <a:path extrusionOk="0" h="90822" w="84238">
                    <a:moveTo>
                      <a:pt x="15348" y="90821"/>
                    </a:moveTo>
                    <a:lnTo>
                      <a:pt x="15312" y="90726"/>
                    </a:lnTo>
                    <a:lnTo>
                      <a:pt x="1" y="51566"/>
                    </a:lnTo>
                    <a:lnTo>
                      <a:pt x="45197" y="8501"/>
                    </a:lnTo>
                    <a:lnTo>
                      <a:pt x="45221" y="8501"/>
                    </a:lnTo>
                    <a:lnTo>
                      <a:pt x="76868" y="0"/>
                    </a:lnTo>
                    <a:lnTo>
                      <a:pt x="84238" y="19110"/>
                    </a:lnTo>
                    <a:lnTo>
                      <a:pt x="84238" y="19146"/>
                    </a:lnTo>
                    <a:lnTo>
                      <a:pt x="74486" y="79701"/>
                    </a:lnTo>
                    <a:lnTo>
                      <a:pt x="74403" y="79713"/>
                    </a:lnTo>
                    <a:close/>
                    <a:moveTo>
                      <a:pt x="275" y="51626"/>
                    </a:moveTo>
                    <a:lnTo>
                      <a:pt x="15491" y="90559"/>
                    </a:lnTo>
                    <a:lnTo>
                      <a:pt x="74284" y="79510"/>
                    </a:lnTo>
                    <a:lnTo>
                      <a:pt x="84011" y="19134"/>
                    </a:lnTo>
                    <a:lnTo>
                      <a:pt x="76737" y="262"/>
                    </a:lnTo>
                    <a:lnTo>
                      <a:pt x="45304" y="870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" name="Google Shape;116;p17"/>
              <p:cNvSpPr/>
              <p:nvPr/>
            </p:nvSpPr>
            <p:spPr>
              <a:xfrm rot="-336564">
                <a:off x="8146698" y="3440311"/>
                <a:ext cx="2348804" cy="2847919"/>
              </a:xfrm>
              <a:custGeom>
                <a:rect b="b" l="l" r="r" t="t"/>
                <a:pathLst>
                  <a:path extrusionOk="0" h="99597" w="82142">
                    <a:moveTo>
                      <a:pt x="26433" y="99596"/>
                    </a:moveTo>
                    <a:lnTo>
                      <a:pt x="26361" y="99549"/>
                    </a:lnTo>
                    <a:lnTo>
                      <a:pt x="1" y="83523"/>
                    </a:lnTo>
                    <a:lnTo>
                      <a:pt x="36" y="83439"/>
                    </a:lnTo>
                    <a:lnTo>
                      <a:pt x="29897" y="1286"/>
                    </a:lnTo>
                    <a:lnTo>
                      <a:pt x="29969" y="1286"/>
                    </a:lnTo>
                    <a:lnTo>
                      <a:pt x="82142" y="1"/>
                    </a:lnTo>
                    <a:lnTo>
                      <a:pt x="82094" y="144"/>
                    </a:lnTo>
                    <a:lnTo>
                      <a:pt x="59199" y="72462"/>
                    </a:lnTo>
                    <a:lnTo>
                      <a:pt x="59175" y="72474"/>
                    </a:lnTo>
                    <a:close/>
                    <a:moveTo>
                      <a:pt x="274" y="83428"/>
                    </a:moveTo>
                    <a:lnTo>
                      <a:pt x="26421" y="99322"/>
                    </a:lnTo>
                    <a:lnTo>
                      <a:pt x="59008" y="72331"/>
                    </a:lnTo>
                    <a:lnTo>
                      <a:pt x="81832" y="227"/>
                    </a:lnTo>
                    <a:lnTo>
                      <a:pt x="30040" y="150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" name="Google Shape;117;p17"/>
              <p:cNvSpPr/>
              <p:nvPr/>
            </p:nvSpPr>
            <p:spPr>
              <a:xfrm rot="-336564">
                <a:off x="7783010" y="3457006"/>
                <a:ext cx="2715127" cy="2850293"/>
              </a:xfrm>
              <a:custGeom>
                <a:rect b="b" l="l" r="r" t="t"/>
                <a:pathLst>
                  <a:path extrusionOk="0" h="99680" w="94953">
                    <a:moveTo>
                      <a:pt x="39160" y="99680"/>
                    </a:moveTo>
                    <a:lnTo>
                      <a:pt x="39088" y="99549"/>
                    </a:lnTo>
                    <a:lnTo>
                      <a:pt x="0" y="29707"/>
                    </a:lnTo>
                    <a:lnTo>
                      <a:pt x="131" y="29671"/>
                    </a:lnTo>
                    <a:lnTo>
                      <a:pt x="94857" y="1"/>
                    </a:lnTo>
                    <a:lnTo>
                      <a:pt x="94952" y="41887"/>
                    </a:lnTo>
                    <a:lnTo>
                      <a:pt x="94929" y="41923"/>
                    </a:lnTo>
                    <a:close/>
                    <a:moveTo>
                      <a:pt x="322" y="29838"/>
                    </a:moveTo>
                    <a:lnTo>
                      <a:pt x="39207" y="99311"/>
                    </a:lnTo>
                    <a:lnTo>
                      <a:pt x="94738" y="41792"/>
                    </a:lnTo>
                    <a:lnTo>
                      <a:pt x="94631" y="299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18" name="Google Shape;118;p17"/>
          <p:cNvSpPr txBox="1"/>
          <p:nvPr>
            <p:ph idx="1" type="body"/>
          </p:nvPr>
        </p:nvSpPr>
        <p:spPr>
          <a:xfrm>
            <a:off x="1427100" y="1221400"/>
            <a:ext cx="2946900" cy="275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19" name="Google Shape;119;p17"/>
          <p:cNvSpPr txBox="1"/>
          <p:nvPr>
            <p:ph type="title"/>
          </p:nvPr>
        </p:nvSpPr>
        <p:spPr>
          <a:xfrm>
            <a:off x="1996975" y="539500"/>
            <a:ext cx="5150100" cy="43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1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" name="Google Shape;121;p18"/>
          <p:cNvGrpSpPr/>
          <p:nvPr/>
        </p:nvGrpSpPr>
        <p:grpSpPr>
          <a:xfrm>
            <a:off x="-2027979" y="-2596319"/>
            <a:ext cx="14549688" cy="10668394"/>
            <a:chOff x="-2027979" y="-2596319"/>
            <a:chExt cx="14549688" cy="10668394"/>
          </a:xfrm>
        </p:grpSpPr>
        <p:grpSp>
          <p:nvGrpSpPr>
            <p:cNvPr id="122" name="Google Shape;122;p18"/>
            <p:cNvGrpSpPr/>
            <p:nvPr/>
          </p:nvGrpSpPr>
          <p:grpSpPr>
            <a:xfrm rot="2219984">
              <a:off x="-1194690" y="3296804"/>
              <a:ext cx="3796560" cy="4039572"/>
              <a:chOff x="7558302" y="3163859"/>
              <a:chExt cx="3072637" cy="3269312"/>
            </a:xfrm>
          </p:grpSpPr>
          <p:sp>
            <p:nvSpPr>
              <p:cNvPr id="123" name="Google Shape;123;p18"/>
              <p:cNvSpPr/>
              <p:nvPr/>
            </p:nvSpPr>
            <p:spPr>
              <a:xfrm rot="-336564">
                <a:off x="7679458" y="3275364"/>
                <a:ext cx="2408737" cy="2597003"/>
              </a:xfrm>
              <a:custGeom>
                <a:rect b="b" l="l" r="r" t="t"/>
                <a:pathLst>
                  <a:path extrusionOk="0" h="90822" w="84238">
                    <a:moveTo>
                      <a:pt x="15348" y="90821"/>
                    </a:moveTo>
                    <a:lnTo>
                      <a:pt x="15312" y="90726"/>
                    </a:lnTo>
                    <a:lnTo>
                      <a:pt x="1" y="51566"/>
                    </a:lnTo>
                    <a:lnTo>
                      <a:pt x="45197" y="8501"/>
                    </a:lnTo>
                    <a:lnTo>
                      <a:pt x="45221" y="8501"/>
                    </a:lnTo>
                    <a:lnTo>
                      <a:pt x="76868" y="0"/>
                    </a:lnTo>
                    <a:lnTo>
                      <a:pt x="84238" y="19110"/>
                    </a:lnTo>
                    <a:lnTo>
                      <a:pt x="84238" y="19146"/>
                    </a:lnTo>
                    <a:lnTo>
                      <a:pt x="74486" y="79701"/>
                    </a:lnTo>
                    <a:lnTo>
                      <a:pt x="74403" y="79713"/>
                    </a:lnTo>
                    <a:close/>
                    <a:moveTo>
                      <a:pt x="275" y="51626"/>
                    </a:moveTo>
                    <a:lnTo>
                      <a:pt x="15491" y="90559"/>
                    </a:lnTo>
                    <a:lnTo>
                      <a:pt x="74284" y="79510"/>
                    </a:lnTo>
                    <a:lnTo>
                      <a:pt x="84011" y="19134"/>
                    </a:lnTo>
                    <a:lnTo>
                      <a:pt x="76737" y="262"/>
                    </a:lnTo>
                    <a:lnTo>
                      <a:pt x="45304" y="870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" name="Google Shape;124;p18"/>
              <p:cNvSpPr/>
              <p:nvPr/>
            </p:nvSpPr>
            <p:spPr>
              <a:xfrm rot="-336564">
                <a:off x="8146698" y="3440311"/>
                <a:ext cx="2348804" cy="2847919"/>
              </a:xfrm>
              <a:custGeom>
                <a:rect b="b" l="l" r="r" t="t"/>
                <a:pathLst>
                  <a:path extrusionOk="0" h="99597" w="82142">
                    <a:moveTo>
                      <a:pt x="26433" y="99596"/>
                    </a:moveTo>
                    <a:lnTo>
                      <a:pt x="26361" y="99549"/>
                    </a:lnTo>
                    <a:lnTo>
                      <a:pt x="1" y="83523"/>
                    </a:lnTo>
                    <a:lnTo>
                      <a:pt x="36" y="83439"/>
                    </a:lnTo>
                    <a:lnTo>
                      <a:pt x="29897" y="1286"/>
                    </a:lnTo>
                    <a:lnTo>
                      <a:pt x="29969" y="1286"/>
                    </a:lnTo>
                    <a:lnTo>
                      <a:pt x="82142" y="1"/>
                    </a:lnTo>
                    <a:lnTo>
                      <a:pt x="82094" y="144"/>
                    </a:lnTo>
                    <a:lnTo>
                      <a:pt x="59199" y="72462"/>
                    </a:lnTo>
                    <a:lnTo>
                      <a:pt x="59175" y="72474"/>
                    </a:lnTo>
                    <a:close/>
                    <a:moveTo>
                      <a:pt x="274" y="83428"/>
                    </a:moveTo>
                    <a:lnTo>
                      <a:pt x="26421" y="99322"/>
                    </a:lnTo>
                    <a:lnTo>
                      <a:pt x="59008" y="72331"/>
                    </a:lnTo>
                    <a:lnTo>
                      <a:pt x="81832" y="227"/>
                    </a:lnTo>
                    <a:lnTo>
                      <a:pt x="30040" y="150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" name="Google Shape;125;p18"/>
              <p:cNvSpPr/>
              <p:nvPr/>
            </p:nvSpPr>
            <p:spPr>
              <a:xfrm rot="-336564">
                <a:off x="7783010" y="3457006"/>
                <a:ext cx="2715127" cy="2850293"/>
              </a:xfrm>
              <a:custGeom>
                <a:rect b="b" l="l" r="r" t="t"/>
                <a:pathLst>
                  <a:path extrusionOk="0" h="99680" w="94953">
                    <a:moveTo>
                      <a:pt x="39160" y="99680"/>
                    </a:moveTo>
                    <a:lnTo>
                      <a:pt x="39088" y="99549"/>
                    </a:lnTo>
                    <a:lnTo>
                      <a:pt x="0" y="29707"/>
                    </a:lnTo>
                    <a:lnTo>
                      <a:pt x="131" y="29671"/>
                    </a:lnTo>
                    <a:lnTo>
                      <a:pt x="94857" y="1"/>
                    </a:lnTo>
                    <a:lnTo>
                      <a:pt x="94952" y="41887"/>
                    </a:lnTo>
                    <a:lnTo>
                      <a:pt x="94929" y="41923"/>
                    </a:lnTo>
                    <a:close/>
                    <a:moveTo>
                      <a:pt x="322" y="29838"/>
                    </a:moveTo>
                    <a:lnTo>
                      <a:pt x="39207" y="99311"/>
                    </a:lnTo>
                    <a:lnTo>
                      <a:pt x="94738" y="41792"/>
                    </a:lnTo>
                    <a:lnTo>
                      <a:pt x="94631" y="299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6" name="Google Shape;126;p18"/>
            <p:cNvGrpSpPr/>
            <p:nvPr/>
          </p:nvGrpSpPr>
          <p:grpSpPr>
            <a:xfrm rot="2219984">
              <a:off x="7891860" y="-1860620"/>
              <a:ext cx="3796560" cy="4039572"/>
              <a:chOff x="7558302" y="3163859"/>
              <a:chExt cx="3072637" cy="3269312"/>
            </a:xfrm>
          </p:grpSpPr>
          <p:sp>
            <p:nvSpPr>
              <p:cNvPr id="127" name="Google Shape;127;p18"/>
              <p:cNvSpPr/>
              <p:nvPr/>
            </p:nvSpPr>
            <p:spPr>
              <a:xfrm rot="-336564">
                <a:off x="7679458" y="3275364"/>
                <a:ext cx="2408737" cy="2597003"/>
              </a:xfrm>
              <a:custGeom>
                <a:rect b="b" l="l" r="r" t="t"/>
                <a:pathLst>
                  <a:path extrusionOk="0" h="90822" w="84238">
                    <a:moveTo>
                      <a:pt x="15348" y="90821"/>
                    </a:moveTo>
                    <a:lnTo>
                      <a:pt x="15312" y="90726"/>
                    </a:lnTo>
                    <a:lnTo>
                      <a:pt x="1" y="51566"/>
                    </a:lnTo>
                    <a:lnTo>
                      <a:pt x="45197" y="8501"/>
                    </a:lnTo>
                    <a:lnTo>
                      <a:pt x="45221" y="8501"/>
                    </a:lnTo>
                    <a:lnTo>
                      <a:pt x="76868" y="0"/>
                    </a:lnTo>
                    <a:lnTo>
                      <a:pt x="84238" y="19110"/>
                    </a:lnTo>
                    <a:lnTo>
                      <a:pt x="84238" y="19146"/>
                    </a:lnTo>
                    <a:lnTo>
                      <a:pt x="74486" y="79701"/>
                    </a:lnTo>
                    <a:lnTo>
                      <a:pt x="74403" y="79713"/>
                    </a:lnTo>
                    <a:close/>
                    <a:moveTo>
                      <a:pt x="275" y="51626"/>
                    </a:moveTo>
                    <a:lnTo>
                      <a:pt x="15491" y="90559"/>
                    </a:lnTo>
                    <a:lnTo>
                      <a:pt x="74284" y="79510"/>
                    </a:lnTo>
                    <a:lnTo>
                      <a:pt x="84011" y="19134"/>
                    </a:lnTo>
                    <a:lnTo>
                      <a:pt x="76737" y="262"/>
                    </a:lnTo>
                    <a:lnTo>
                      <a:pt x="45304" y="870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" name="Google Shape;128;p18"/>
              <p:cNvSpPr/>
              <p:nvPr/>
            </p:nvSpPr>
            <p:spPr>
              <a:xfrm rot="-336564">
                <a:off x="8146698" y="3440311"/>
                <a:ext cx="2348804" cy="2847919"/>
              </a:xfrm>
              <a:custGeom>
                <a:rect b="b" l="l" r="r" t="t"/>
                <a:pathLst>
                  <a:path extrusionOk="0" h="99597" w="82142">
                    <a:moveTo>
                      <a:pt x="26433" y="99596"/>
                    </a:moveTo>
                    <a:lnTo>
                      <a:pt x="26361" y="99549"/>
                    </a:lnTo>
                    <a:lnTo>
                      <a:pt x="1" y="83523"/>
                    </a:lnTo>
                    <a:lnTo>
                      <a:pt x="36" y="83439"/>
                    </a:lnTo>
                    <a:lnTo>
                      <a:pt x="29897" y="1286"/>
                    </a:lnTo>
                    <a:lnTo>
                      <a:pt x="29969" y="1286"/>
                    </a:lnTo>
                    <a:lnTo>
                      <a:pt x="82142" y="1"/>
                    </a:lnTo>
                    <a:lnTo>
                      <a:pt x="82094" y="144"/>
                    </a:lnTo>
                    <a:lnTo>
                      <a:pt x="59199" y="72462"/>
                    </a:lnTo>
                    <a:lnTo>
                      <a:pt x="59175" y="72474"/>
                    </a:lnTo>
                    <a:close/>
                    <a:moveTo>
                      <a:pt x="274" y="83428"/>
                    </a:moveTo>
                    <a:lnTo>
                      <a:pt x="26421" y="99322"/>
                    </a:lnTo>
                    <a:lnTo>
                      <a:pt x="59008" y="72331"/>
                    </a:lnTo>
                    <a:lnTo>
                      <a:pt x="81832" y="227"/>
                    </a:lnTo>
                    <a:lnTo>
                      <a:pt x="30040" y="150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" name="Google Shape;129;p18"/>
              <p:cNvSpPr/>
              <p:nvPr/>
            </p:nvSpPr>
            <p:spPr>
              <a:xfrm rot="-336564">
                <a:off x="7783010" y="3457006"/>
                <a:ext cx="2715127" cy="2850293"/>
              </a:xfrm>
              <a:custGeom>
                <a:rect b="b" l="l" r="r" t="t"/>
                <a:pathLst>
                  <a:path extrusionOk="0" h="99680" w="94953">
                    <a:moveTo>
                      <a:pt x="39160" y="99680"/>
                    </a:moveTo>
                    <a:lnTo>
                      <a:pt x="39088" y="99549"/>
                    </a:lnTo>
                    <a:lnTo>
                      <a:pt x="0" y="29707"/>
                    </a:lnTo>
                    <a:lnTo>
                      <a:pt x="131" y="29671"/>
                    </a:lnTo>
                    <a:lnTo>
                      <a:pt x="94857" y="1"/>
                    </a:lnTo>
                    <a:lnTo>
                      <a:pt x="94952" y="41887"/>
                    </a:lnTo>
                    <a:lnTo>
                      <a:pt x="94929" y="41923"/>
                    </a:lnTo>
                    <a:close/>
                    <a:moveTo>
                      <a:pt x="322" y="29838"/>
                    </a:moveTo>
                    <a:lnTo>
                      <a:pt x="39207" y="99311"/>
                    </a:lnTo>
                    <a:lnTo>
                      <a:pt x="94738" y="41792"/>
                    </a:lnTo>
                    <a:lnTo>
                      <a:pt x="94631" y="299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30" name="Google Shape;130;p18"/>
          <p:cNvSpPr txBox="1"/>
          <p:nvPr>
            <p:ph idx="1" type="subTitle"/>
          </p:nvPr>
        </p:nvSpPr>
        <p:spPr>
          <a:xfrm>
            <a:off x="3397475" y="2494871"/>
            <a:ext cx="2349000" cy="359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31" name="Google Shape;131;p18"/>
          <p:cNvSpPr txBox="1"/>
          <p:nvPr>
            <p:ph idx="2" type="subTitle"/>
          </p:nvPr>
        </p:nvSpPr>
        <p:spPr>
          <a:xfrm>
            <a:off x="3397475" y="2688300"/>
            <a:ext cx="2349000" cy="10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32" name="Google Shape;132;p18"/>
          <p:cNvSpPr txBox="1"/>
          <p:nvPr>
            <p:ph idx="3" type="subTitle"/>
          </p:nvPr>
        </p:nvSpPr>
        <p:spPr>
          <a:xfrm>
            <a:off x="819875" y="2494871"/>
            <a:ext cx="2349000" cy="359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33" name="Google Shape;133;p18"/>
          <p:cNvSpPr txBox="1"/>
          <p:nvPr>
            <p:ph idx="4" type="subTitle"/>
          </p:nvPr>
        </p:nvSpPr>
        <p:spPr>
          <a:xfrm>
            <a:off x="819875" y="2688300"/>
            <a:ext cx="2349000" cy="10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34" name="Google Shape;134;p18"/>
          <p:cNvSpPr txBox="1"/>
          <p:nvPr>
            <p:ph idx="5" type="subTitle"/>
          </p:nvPr>
        </p:nvSpPr>
        <p:spPr>
          <a:xfrm>
            <a:off x="5975075" y="2494871"/>
            <a:ext cx="2349000" cy="359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35" name="Google Shape;135;p18"/>
          <p:cNvSpPr txBox="1"/>
          <p:nvPr>
            <p:ph idx="6" type="subTitle"/>
          </p:nvPr>
        </p:nvSpPr>
        <p:spPr>
          <a:xfrm>
            <a:off x="5975075" y="2688300"/>
            <a:ext cx="2349000" cy="10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36" name="Google Shape;136;p18"/>
          <p:cNvSpPr txBox="1"/>
          <p:nvPr>
            <p:ph type="title"/>
          </p:nvPr>
        </p:nvSpPr>
        <p:spPr>
          <a:xfrm>
            <a:off x="1996975" y="539500"/>
            <a:ext cx="5150100" cy="43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8" name="Google Shape;138;p19"/>
          <p:cNvGrpSpPr/>
          <p:nvPr/>
        </p:nvGrpSpPr>
        <p:grpSpPr>
          <a:xfrm>
            <a:off x="-2605604" y="-2596319"/>
            <a:ext cx="13108099" cy="11195355"/>
            <a:chOff x="-2605604" y="-2596319"/>
            <a:chExt cx="13108099" cy="11195355"/>
          </a:xfrm>
        </p:grpSpPr>
        <p:sp>
          <p:nvSpPr>
            <p:cNvPr id="139" name="Google Shape;139;p19"/>
            <p:cNvSpPr/>
            <p:nvPr/>
          </p:nvSpPr>
          <p:spPr>
            <a:xfrm rot="812392">
              <a:off x="912002" y="2074247"/>
              <a:ext cx="2434973" cy="2625289"/>
            </a:xfrm>
            <a:custGeom>
              <a:rect b="b" l="l" r="r" t="t"/>
              <a:pathLst>
                <a:path extrusionOk="0" h="90822" w="84238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5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40" name="Google Shape;140;p19"/>
            <p:cNvGrpSpPr/>
            <p:nvPr/>
          </p:nvGrpSpPr>
          <p:grpSpPr>
            <a:xfrm rot="375330">
              <a:off x="5113665" y="3499603"/>
              <a:ext cx="5140786" cy="4833747"/>
              <a:chOff x="8101026" y="3219567"/>
              <a:chExt cx="3887248" cy="3655079"/>
            </a:xfrm>
          </p:grpSpPr>
          <p:sp>
            <p:nvSpPr>
              <p:cNvPr id="141" name="Google Shape;141;p19"/>
              <p:cNvSpPr/>
              <p:nvPr/>
            </p:nvSpPr>
            <p:spPr>
              <a:xfrm rot="594768">
                <a:off x="8328626" y="3845818"/>
                <a:ext cx="2348800" cy="2847915"/>
              </a:xfrm>
              <a:custGeom>
                <a:rect b="b" l="l" r="r" t="t"/>
                <a:pathLst>
                  <a:path extrusionOk="0" h="99597" w="82142">
                    <a:moveTo>
                      <a:pt x="26433" y="99596"/>
                    </a:moveTo>
                    <a:lnTo>
                      <a:pt x="26361" y="99549"/>
                    </a:lnTo>
                    <a:lnTo>
                      <a:pt x="1" y="83523"/>
                    </a:lnTo>
                    <a:lnTo>
                      <a:pt x="36" y="83439"/>
                    </a:lnTo>
                    <a:lnTo>
                      <a:pt x="29897" y="1286"/>
                    </a:lnTo>
                    <a:lnTo>
                      <a:pt x="29969" y="1286"/>
                    </a:lnTo>
                    <a:lnTo>
                      <a:pt x="82142" y="1"/>
                    </a:lnTo>
                    <a:lnTo>
                      <a:pt x="82094" y="144"/>
                    </a:lnTo>
                    <a:lnTo>
                      <a:pt x="59199" y="72462"/>
                    </a:lnTo>
                    <a:lnTo>
                      <a:pt x="59175" y="72474"/>
                    </a:lnTo>
                    <a:close/>
                    <a:moveTo>
                      <a:pt x="274" y="83428"/>
                    </a:moveTo>
                    <a:lnTo>
                      <a:pt x="26421" y="99322"/>
                    </a:lnTo>
                    <a:lnTo>
                      <a:pt x="59008" y="72331"/>
                    </a:lnTo>
                    <a:lnTo>
                      <a:pt x="81832" y="227"/>
                    </a:lnTo>
                    <a:lnTo>
                      <a:pt x="30040" y="150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" name="Google Shape;142;p19"/>
              <p:cNvSpPr/>
              <p:nvPr/>
            </p:nvSpPr>
            <p:spPr>
              <a:xfrm rot="-988308">
                <a:off x="8924872" y="3545996"/>
                <a:ext cx="2715038" cy="2850200"/>
              </a:xfrm>
              <a:custGeom>
                <a:rect b="b" l="l" r="r" t="t"/>
                <a:pathLst>
                  <a:path extrusionOk="0" h="99680" w="94953">
                    <a:moveTo>
                      <a:pt x="39160" y="99680"/>
                    </a:moveTo>
                    <a:lnTo>
                      <a:pt x="39088" y="99549"/>
                    </a:lnTo>
                    <a:lnTo>
                      <a:pt x="0" y="29707"/>
                    </a:lnTo>
                    <a:lnTo>
                      <a:pt x="131" y="29671"/>
                    </a:lnTo>
                    <a:lnTo>
                      <a:pt x="94857" y="1"/>
                    </a:lnTo>
                    <a:lnTo>
                      <a:pt x="94952" y="41887"/>
                    </a:lnTo>
                    <a:lnTo>
                      <a:pt x="94929" y="41923"/>
                    </a:lnTo>
                    <a:close/>
                    <a:moveTo>
                      <a:pt x="322" y="29838"/>
                    </a:moveTo>
                    <a:lnTo>
                      <a:pt x="39207" y="99311"/>
                    </a:lnTo>
                    <a:lnTo>
                      <a:pt x="94738" y="41792"/>
                    </a:lnTo>
                    <a:lnTo>
                      <a:pt x="94631" y="299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3" name="Google Shape;143;p19"/>
            <p:cNvGrpSpPr/>
            <p:nvPr/>
          </p:nvGrpSpPr>
          <p:grpSpPr>
            <a:xfrm rot="2219984">
              <a:off x="-1772315" y="-1860620"/>
              <a:ext cx="3796560" cy="4039572"/>
              <a:chOff x="7558302" y="3163859"/>
              <a:chExt cx="3072637" cy="3269312"/>
            </a:xfrm>
          </p:grpSpPr>
          <p:sp>
            <p:nvSpPr>
              <p:cNvPr id="144" name="Google Shape;144;p19"/>
              <p:cNvSpPr/>
              <p:nvPr/>
            </p:nvSpPr>
            <p:spPr>
              <a:xfrm rot="-336564">
                <a:off x="7679458" y="3275364"/>
                <a:ext cx="2408737" cy="2597003"/>
              </a:xfrm>
              <a:custGeom>
                <a:rect b="b" l="l" r="r" t="t"/>
                <a:pathLst>
                  <a:path extrusionOk="0" h="90822" w="84238">
                    <a:moveTo>
                      <a:pt x="15348" y="90821"/>
                    </a:moveTo>
                    <a:lnTo>
                      <a:pt x="15312" y="90726"/>
                    </a:lnTo>
                    <a:lnTo>
                      <a:pt x="1" y="51566"/>
                    </a:lnTo>
                    <a:lnTo>
                      <a:pt x="45197" y="8501"/>
                    </a:lnTo>
                    <a:lnTo>
                      <a:pt x="45221" y="8501"/>
                    </a:lnTo>
                    <a:lnTo>
                      <a:pt x="76868" y="0"/>
                    </a:lnTo>
                    <a:lnTo>
                      <a:pt x="84238" y="19110"/>
                    </a:lnTo>
                    <a:lnTo>
                      <a:pt x="84238" y="19146"/>
                    </a:lnTo>
                    <a:lnTo>
                      <a:pt x="74486" y="79701"/>
                    </a:lnTo>
                    <a:lnTo>
                      <a:pt x="74403" y="79713"/>
                    </a:lnTo>
                    <a:close/>
                    <a:moveTo>
                      <a:pt x="275" y="51626"/>
                    </a:moveTo>
                    <a:lnTo>
                      <a:pt x="15491" y="90559"/>
                    </a:lnTo>
                    <a:lnTo>
                      <a:pt x="74284" y="79510"/>
                    </a:lnTo>
                    <a:lnTo>
                      <a:pt x="84011" y="19134"/>
                    </a:lnTo>
                    <a:lnTo>
                      <a:pt x="76737" y="262"/>
                    </a:lnTo>
                    <a:lnTo>
                      <a:pt x="45304" y="870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" name="Google Shape;145;p19"/>
              <p:cNvSpPr/>
              <p:nvPr/>
            </p:nvSpPr>
            <p:spPr>
              <a:xfrm rot="-336564">
                <a:off x="8146698" y="3440311"/>
                <a:ext cx="2348804" cy="2847919"/>
              </a:xfrm>
              <a:custGeom>
                <a:rect b="b" l="l" r="r" t="t"/>
                <a:pathLst>
                  <a:path extrusionOk="0" h="99597" w="82142">
                    <a:moveTo>
                      <a:pt x="26433" y="99596"/>
                    </a:moveTo>
                    <a:lnTo>
                      <a:pt x="26361" y="99549"/>
                    </a:lnTo>
                    <a:lnTo>
                      <a:pt x="1" y="83523"/>
                    </a:lnTo>
                    <a:lnTo>
                      <a:pt x="36" y="83439"/>
                    </a:lnTo>
                    <a:lnTo>
                      <a:pt x="29897" y="1286"/>
                    </a:lnTo>
                    <a:lnTo>
                      <a:pt x="29969" y="1286"/>
                    </a:lnTo>
                    <a:lnTo>
                      <a:pt x="82142" y="1"/>
                    </a:lnTo>
                    <a:lnTo>
                      <a:pt x="82094" y="144"/>
                    </a:lnTo>
                    <a:lnTo>
                      <a:pt x="59199" y="72462"/>
                    </a:lnTo>
                    <a:lnTo>
                      <a:pt x="59175" y="72474"/>
                    </a:lnTo>
                    <a:close/>
                    <a:moveTo>
                      <a:pt x="274" y="83428"/>
                    </a:moveTo>
                    <a:lnTo>
                      <a:pt x="26421" y="99322"/>
                    </a:lnTo>
                    <a:lnTo>
                      <a:pt x="59008" y="72331"/>
                    </a:lnTo>
                    <a:lnTo>
                      <a:pt x="81832" y="227"/>
                    </a:lnTo>
                    <a:lnTo>
                      <a:pt x="30040" y="150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6" name="Google Shape;146;p19"/>
              <p:cNvSpPr/>
              <p:nvPr/>
            </p:nvSpPr>
            <p:spPr>
              <a:xfrm rot="-336564">
                <a:off x="7783010" y="3457006"/>
                <a:ext cx="2715127" cy="2850293"/>
              </a:xfrm>
              <a:custGeom>
                <a:rect b="b" l="l" r="r" t="t"/>
                <a:pathLst>
                  <a:path extrusionOk="0" h="99680" w="94953">
                    <a:moveTo>
                      <a:pt x="39160" y="99680"/>
                    </a:moveTo>
                    <a:lnTo>
                      <a:pt x="39088" y="99549"/>
                    </a:lnTo>
                    <a:lnTo>
                      <a:pt x="0" y="29707"/>
                    </a:lnTo>
                    <a:lnTo>
                      <a:pt x="131" y="29671"/>
                    </a:lnTo>
                    <a:lnTo>
                      <a:pt x="94857" y="1"/>
                    </a:lnTo>
                    <a:lnTo>
                      <a:pt x="94952" y="41887"/>
                    </a:lnTo>
                    <a:lnTo>
                      <a:pt x="94929" y="41923"/>
                    </a:lnTo>
                    <a:close/>
                    <a:moveTo>
                      <a:pt x="322" y="29838"/>
                    </a:moveTo>
                    <a:lnTo>
                      <a:pt x="39207" y="99311"/>
                    </a:lnTo>
                    <a:lnTo>
                      <a:pt x="94738" y="41792"/>
                    </a:lnTo>
                    <a:lnTo>
                      <a:pt x="94631" y="299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47" name="Google Shape;147;p19"/>
          <p:cNvSpPr txBox="1"/>
          <p:nvPr>
            <p:ph idx="1" type="body"/>
          </p:nvPr>
        </p:nvSpPr>
        <p:spPr>
          <a:xfrm>
            <a:off x="4624775" y="2123100"/>
            <a:ext cx="3294600" cy="138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48" name="Google Shape;148;p19"/>
          <p:cNvSpPr txBox="1"/>
          <p:nvPr>
            <p:ph type="title"/>
          </p:nvPr>
        </p:nvSpPr>
        <p:spPr>
          <a:xfrm>
            <a:off x="1996975" y="539500"/>
            <a:ext cx="5150100" cy="43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" name="Google Shape;150;p20"/>
          <p:cNvGrpSpPr/>
          <p:nvPr/>
        </p:nvGrpSpPr>
        <p:grpSpPr>
          <a:xfrm>
            <a:off x="-585686" y="-1099379"/>
            <a:ext cx="10929759" cy="7352891"/>
            <a:chOff x="-585686" y="-1099379"/>
            <a:chExt cx="10929759" cy="7352891"/>
          </a:xfrm>
        </p:grpSpPr>
        <p:sp>
          <p:nvSpPr>
            <p:cNvPr id="151" name="Google Shape;151;p20"/>
            <p:cNvSpPr/>
            <p:nvPr/>
          </p:nvSpPr>
          <p:spPr>
            <a:xfrm rot="315833">
              <a:off x="-470260" y="2809509"/>
              <a:ext cx="2437809" cy="2628347"/>
            </a:xfrm>
            <a:custGeom>
              <a:rect b="b" l="l" r="r" t="t"/>
              <a:pathLst>
                <a:path extrusionOk="0" h="90822" w="84238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52;p20"/>
            <p:cNvSpPr/>
            <p:nvPr/>
          </p:nvSpPr>
          <p:spPr>
            <a:xfrm rot="315833">
              <a:off x="-13572" y="3038950"/>
              <a:ext cx="2377152" cy="2882292"/>
            </a:xfrm>
            <a:custGeom>
              <a:rect b="b" l="l" r="r" t="t"/>
              <a:pathLst>
                <a:path extrusionOk="0" h="99597" w="82142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53;p20"/>
            <p:cNvSpPr/>
            <p:nvPr/>
          </p:nvSpPr>
          <p:spPr>
            <a:xfrm rot="315833">
              <a:off x="-286641" y="3248850"/>
              <a:ext cx="2747897" cy="2884694"/>
            </a:xfrm>
            <a:custGeom>
              <a:rect b="b" l="l" r="r" t="t"/>
              <a:pathLst>
                <a:path extrusionOk="0" h="99680" w="94953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54;p20"/>
            <p:cNvSpPr/>
            <p:nvPr/>
          </p:nvSpPr>
          <p:spPr>
            <a:xfrm rot="315633">
              <a:off x="6771567" y="-971975"/>
              <a:ext cx="2924002" cy="3152541"/>
            </a:xfrm>
            <a:custGeom>
              <a:rect b="b" l="l" r="r" t="t"/>
              <a:pathLst>
                <a:path extrusionOk="0" h="90822" w="84238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55;p20"/>
            <p:cNvSpPr/>
            <p:nvPr/>
          </p:nvSpPr>
          <p:spPr>
            <a:xfrm rot="315633">
              <a:off x="6951891" y="-552494"/>
              <a:ext cx="2851248" cy="3457132"/>
            </a:xfrm>
            <a:custGeom>
              <a:rect b="b" l="l" r="r" t="t"/>
              <a:pathLst>
                <a:path extrusionOk="0" h="99597" w="82142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56;p20"/>
            <p:cNvSpPr/>
            <p:nvPr/>
          </p:nvSpPr>
          <p:spPr>
            <a:xfrm rot="315633">
              <a:off x="6896466" y="-360189"/>
              <a:ext cx="3295933" cy="3460013"/>
            </a:xfrm>
            <a:custGeom>
              <a:rect b="b" l="l" r="r" t="t"/>
              <a:pathLst>
                <a:path extrusionOk="0" h="99680" w="94953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57;p20"/>
            <p:cNvSpPr/>
            <p:nvPr/>
          </p:nvSpPr>
          <p:spPr>
            <a:xfrm>
              <a:off x="1271525" y="759175"/>
              <a:ext cx="6595500" cy="3645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58;p20"/>
            <p:cNvSpPr/>
            <p:nvPr/>
          </p:nvSpPr>
          <p:spPr>
            <a:xfrm rot="5400000">
              <a:off x="2739044" y="-751734"/>
              <a:ext cx="3665822" cy="6646939"/>
            </a:xfrm>
            <a:custGeom>
              <a:rect b="b" l="l" r="r" t="t"/>
              <a:pathLst>
                <a:path extrusionOk="0" h="71534" w="47852">
                  <a:moveTo>
                    <a:pt x="47852" y="71533"/>
                  </a:moveTo>
                  <a:lnTo>
                    <a:pt x="0" y="71533"/>
                  </a:lnTo>
                  <a:lnTo>
                    <a:pt x="0" y="0"/>
                  </a:lnTo>
                  <a:lnTo>
                    <a:pt x="47852" y="0"/>
                  </a:lnTo>
                  <a:close/>
                  <a:moveTo>
                    <a:pt x="441" y="71093"/>
                  </a:moveTo>
                  <a:lnTo>
                    <a:pt x="47411" y="71093"/>
                  </a:lnTo>
                  <a:lnTo>
                    <a:pt x="47411" y="453"/>
                  </a:lnTo>
                  <a:lnTo>
                    <a:pt x="441" y="453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9" name="Google Shape;159;p20"/>
          <p:cNvSpPr txBox="1"/>
          <p:nvPr>
            <p:ph type="title"/>
          </p:nvPr>
        </p:nvSpPr>
        <p:spPr>
          <a:xfrm>
            <a:off x="2716500" y="2904100"/>
            <a:ext cx="3711000" cy="39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60" name="Google Shape;160;p20"/>
          <p:cNvSpPr txBox="1"/>
          <p:nvPr>
            <p:ph idx="1" type="subTitle"/>
          </p:nvPr>
        </p:nvSpPr>
        <p:spPr>
          <a:xfrm>
            <a:off x="1986000" y="1750675"/>
            <a:ext cx="51720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right">
  <p:cSld name="CUSTOM_2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1"/>
          <p:cNvSpPr txBox="1"/>
          <p:nvPr>
            <p:ph type="title"/>
          </p:nvPr>
        </p:nvSpPr>
        <p:spPr>
          <a:xfrm>
            <a:off x="5439725" y="1726072"/>
            <a:ext cx="2846100" cy="43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/>
        </p:txBody>
      </p:sp>
      <p:grpSp>
        <p:nvGrpSpPr>
          <p:cNvPr id="163" name="Google Shape;163;p21"/>
          <p:cNvGrpSpPr/>
          <p:nvPr/>
        </p:nvGrpSpPr>
        <p:grpSpPr>
          <a:xfrm flipH="1">
            <a:off x="-1967333" y="-2924127"/>
            <a:ext cx="5436706" cy="5991673"/>
            <a:chOff x="5129250" y="-2537327"/>
            <a:chExt cx="5436706" cy="5991673"/>
          </a:xfrm>
        </p:grpSpPr>
        <p:sp>
          <p:nvSpPr>
            <p:cNvPr id="164" name="Google Shape;164;p21"/>
            <p:cNvSpPr/>
            <p:nvPr/>
          </p:nvSpPr>
          <p:spPr>
            <a:xfrm rot="1514338">
              <a:off x="5806126" y="-1910385"/>
              <a:ext cx="3844152" cy="4035524"/>
            </a:xfrm>
            <a:custGeom>
              <a:rect b="b" l="l" r="r" t="t"/>
              <a:pathLst>
                <a:path extrusionOk="0" h="99680" w="94953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65;p21"/>
            <p:cNvSpPr/>
            <p:nvPr/>
          </p:nvSpPr>
          <p:spPr>
            <a:xfrm rot="1430265">
              <a:off x="6184762" y="-1321502"/>
              <a:ext cx="3378707" cy="3642785"/>
            </a:xfrm>
            <a:custGeom>
              <a:rect b="b" l="l" r="r" t="t"/>
              <a:pathLst>
                <a:path extrusionOk="0" h="90822" w="84238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66;p21"/>
            <p:cNvSpPr/>
            <p:nvPr/>
          </p:nvSpPr>
          <p:spPr>
            <a:xfrm rot="1430265">
              <a:off x="6604611" y="-1035768"/>
              <a:ext cx="3294638" cy="3994742"/>
            </a:xfrm>
            <a:custGeom>
              <a:rect b="b" l="l" r="r" t="t"/>
              <a:pathLst>
                <a:path extrusionOk="0" h="99597" w="82142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7" name="Google Shape;167;p21"/>
          <p:cNvGrpSpPr/>
          <p:nvPr/>
        </p:nvGrpSpPr>
        <p:grpSpPr>
          <a:xfrm flipH="1">
            <a:off x="3951018" y="2219348"/>
            <a:ext cx="5773512" cy="5606870"/>
            <a:chOff x="-2896958" y="1534023"/>
            <a:chExt cx="5773512" cy="5606870"/>
          </a:xfrm>
        </p:grpSpPr>
        <p:sp>
          <p:nvSpPr>
            <p:cNvPr id="168" name="Google Shape;168;p21"/>
            <p:cNvSpPr/>
            <p:nvPr/>
          </p:nvSpPr>
          <p:spPr>
            <a:xfrm rot="1514338">
              <a:off x="-2275832" y="2912408"/>
              <a:ext cx="3410358" cy="3676910"/>
            </a:xfrm>
            <a:custGeom>
              <a:rect b="b" l="l" r="r" t="t"/>
              <a:pathLst>
                <a:path extrusionOk="0" h="90822" w="84238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69;p21"/>
            <p:cNvSpPr/>
            <p:nvPr/>
          </p:nvSpPr>
          <p:spPr>
            <a:xfrm rot="1514338">
              <a:off x="-1152704" y="2271963"/>
              <a:ext cx="3325502" cy="4032164"/>
            </a:xfrm>
            <a:custGeom>
              <a:rect b="b" l="l" r="r" t="t"/>
              <a:pathLst>
                <a:path extrusionOk="0" h="99597" w="82142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170;p21"/>
            <p:cNvSpPr/>
            <p:nvPr/>
          </p:nvSpPr>
          <p:spPr>
            <a:xfrm rot="1514338">
              <a:off x="-1644474" y="2160965"/>
              <a:ext cx="3844152" cy="4035524"/>
            </a:xfrm>
            <a:custGeom>
              <a:rect b="b" l="l" r="r" t="t"/>
              <a:pathLst>
                <a:path extrusionOk="0" h="99680" w="94953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1" name="Google Shape;171;p21"/>
          <p:cNvSpPr txBox="1"/>
          <p:nvPr>
            <p:ph idx="1" type="subTitle"/>
          </p:nvPr>
        </p:nvSpPr>
        <p:spPr>
          <a:xfrm>
            <a:off x="5232875" y="2323535"/>
            <a:ext cx="3259800" cy="8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left">
  <p:cSld name="CUSTOM_2_1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2"/>
          <p:cNvSpPr txBox="1"/>
          <p:nvPr>
            <p:ph type="title"/>
          </p:nvPr>
        </p:nvSpPr>
        <p:spPr>
          <a:xfrm>
            <a:off x="872575" y="1726072"/>
            <a:ext cx="2846100" cy="43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/>
        </p:txBody>
      </p:sp>
      <p:grpSp>
        <p:nvGrpSpPr>
          <p:cNvPr id="174" name="Google Shape;174;p22"/>
          <p:cNvGrpSpPr/>
          <p:nvPr/>
        </p:nvGrpSpPr>
        <p:grpSpPr>
          <a:xfrm>
            <a:off x="4912189" y="-2543127"/>
            <a:ext cx="5436706" cy="5991673"/>
            <a:chOff x="5129250" y="-2537327"/>
            <a:chExt cx="5436706" cy="5991673"/>
          </a:xfrm>
        </p:grpSpPr>
        <p:sp>
          <p:nvSpPr>
            <p:cNvPr id="175" name="Google Shape;175;p22"/>
            <p:cNvSpPr/>
            <p:nvPr/>
          </p:nvSpPr>
          <p:spPr>
            <a:xfrm rot="1514338">
              <a:off x="5806126" y="-1910385"/>
              <a:ext cx="3844152" cy="4035524"/>
            </a:xfrm>
            <a:custGeom>
              <a:rect b="b" l="l" r="r" t="t"/>
              <a:pathLst>
                <a:path extrusionOk="0" h="99680" w="94953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22"/>
            <p:cNvSpPr/>
            <p:nvPr/>
          </p:nvSpPr>
          <p:spPr>
            <a:xfrm rot="1430265">
              <a:off x="6184762" y="-1321502"/>
              <a:ext cx="3378707" cy="3642785"/>
            </a:xfrm>
            <a:custGeom>
              <a:rect b="b" l="l" r="r" t="t"/>
              <a:pathLst>
                <a:path extrusionOk="0" h="90822" w="84238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77;p22"/>
            <p:cNvSpPr/>
            <p:nvPr/>
          </p:nvSpPr>
          <p:spPr>
            <a:xfrm rot="1430265">
              <a:off x="6604611" y="-1035768"/>
              <a:ext cx="3294638" cy="3994742"/>
            </a:xfrm>
            <a:custGeom>
              <a:rect b="b" l="l" r="r" t="t"/>
              <a:pathLst>
                <a:path extrusionOk="0" h="99597" w="82142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8" name="Google Shape;178;p22"/>
          <p:cNvGrpSpPr/>
          <p:nvPr/>
        </p:nvGrpSpPr>
        <p:grpSpPr>
          <a:xfrm>
            <a:off x="-1412384" y="2219348"/>
            <a:ext cx="5773512" cy="5606870"/>
            <a:chOff x="-2896958" y="1534023"/>
            <a:chExt cx="5773512" cy="5606870"/>
          </a:xfrm>
        </p:grpSpPr>
        <p:sp>
          <p:nvSpPr>
            <p:cNvPr id="179" name="Google Shape;179;p22"/>
            <p:cNvSpPr/>
            <p:nvPr/>
          </p:nvSpPr>
          <p:spPr>
            <a:xfrm rot="1514338">
              <a:off x="-2275832" y="2912408"/>
              <a:ext cx="3410358" cy="3676910"/>
            </a:xfrm>
            <a:custGeom>
              <a:rect b="b" l="l" r="r" t="t"/>
              <a:pathLst>
                <a:path extrusionOk="0" h="90822" w="84238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80;p22"/>
            <p:cNvSpPr/>
            <p:nvPr/>
          </p:nvSpPr>
          <p:spPr>
            <a:xfrm rot="1514338">
              <a:off x="-1152704" y="2271963"/>
              <a:ext cx="3325502" cy="4032164"/>
            </a:xfrm>
            <a:custGeom>
              <a:rect b="b" l="l" r="r" t="t"/>
              <a:pathLst>
                <a:path extrusionOk="0" h="99597" w="82142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81;p22"/>
            <p:cNvSpPr/>
            <p:nvPr/>
          </p:nvSpPr>
          <p:spPr>
            <a:xfrm rot="1514338">
              <a:off x="-1644474" y="2160965"/>
              <a:ext cx="3844152" cy="4035524"/>
            </a:xfrm>
            <a:custGeom>
              <a:rect b="b" l="l" r="r" t="t"/>
              <a:pathLst>
                <a:path extrusionOk="0" h="99680" w="94953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2" name="Google Shape;182;p22"/>
          <p:cNvSpPr txBox="1"/>
          <p:nvPr>
            <p:ph idx="1" type="subTitle"/>
          </p:nvPr>
        </p:nvSpPr>
        <p:spPr>
          <a:xfrm>
            <a:off x="665726" y="2323535"/>
            <a:ext cx="3259800" cy="8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23"/>
          <p:cNvGrpSpPr/>
          <p:nvPr/>
        </p:nvGrpSpPr>
        <p:grpSpPr>
          <a:xfrm>
            <a:off x="-3030308" y="-2842127"/>
            <a:ext cx="15253614" cy="10299995"/>
            <a:chOff x="-3030308" y="-2842127"/>
            <a:chExt cx="15253614" cy="10299995"/>
          </a:xfrm>
        </p:grpSpPr>
        <p:sp>
          <p:nvSpPr>
            <p:cNvPr id="185" name="Google Shape;185;p23"/>
            <p:cNvSpPr/>
            <p:nvPr/>
          </p:nvSpPr>
          <p:spPr>
            <a:xfrm rot="-9285662">
              <a:off x="7702278" y="-1512919"/>
              <a:ext cx="3844152" cy="4035524"/>
            </a:xfrm>
            <a:custGeom>
              <a:rect b="b" l="l" r="r" t="t"/>
              <a:pathLst>
                <a:path extrusionOk="0" h="99680" w="94953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23"/>
            <p:cNvSpPr/>
            <p:nvPr/>
          </p:nvSpPr>
          <p:spPr>
            <a:xfrm rot="-9285662">
              <a:off x="-1764529" y="2618998"/>
              <a:ext cx="3410358" cy="3676910"/>
            </a:xfrm>
            <a:custGeom>
              <a:rect b="b" l="l" r="r" t="t"/>
              <a:pathLst>
                <a:path extrusionOk="0" h="90822" w="84238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23"/>
            <p:cNvSpPr/>
            <p:nvPr/>
          </p:nvSpPr>
          <p:spPr>
            <a:xfrm rot="-9285662">
              <a:off x="-2326551" y="2687763"/>
              <a:ext cx="3325502" cy="4032164"/>
            </a:xfrm>
            <a:custGeom>
              <a:rect b="b" l="l" r="r" t="t"/>
              <a:pathLst>
                <a:path extrusionOk="0" h="99597" w="82142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p23"/>
            <p:cNvSpPr/>
            <p:nvPr/>
          </p:nvSpPr>
          <p:spPr>
            <a:xfrm rot="-9285662">
              <a:off x="-2353432" y="2795402"/>
              <a:ext cx="3844152" cy="4035524"/>
            </a:xfrm>
            <a:custGeom>
              <a:rect b="b" l="l" r="r" t="t"/>
              <a:pathLst>
                <a:path extrusionOk="0" h="99680" w="94953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89;p23"/>
            <p:cNvSpPr/>
            <p:nvPr/>
          </p:nvSpPr>
          <p:spPr>
            <a:xfrm rot="-9369735">
              <a:off x="7789087" y="-1709064"/>
              <a:ext cx="3378707" cy="3642785"/>
            </a:xfrm>
            <a:custGeom>
              <a:rect b="b" l="l" r="r" t="t"/>
              <a:pathLst>
                <a:path extrusionOk="0" h="90822" w="84238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90;p23"/>
            <p:cNvSpPr/>
            <p:nvPr/>
          </p:nvSpPr>
          <p:spPr>
            <a:xfrm rot="-9369735">
              <a:off x="7453307" y="-2346755"/>
              <a:ext cx="3294638" cy="3994742"/>
            </a:xfrm>
            <a:custGeom>
              <a:rect b="b" l="l" r="r" t="t"/>
              <a:pathLst>
                <a:path extrusionOk="0" h="99597" w="82142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1" name="Google Shape;191;p23"/>
          <p:cNvSpPr txBox="1"/>
          <p:nvPr>
            <p:ph type="title"/>
          </p:nvPr>
        </p:nvSpPr>
        <p:spPr>
          <a:xfrm>
            <a:off x="2439450" y="2337508"/>
            <a:ext cx="42651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92" name="Google Shape;192;p23"/>
          <p:cNvSpPr txBox="1"/>
          <p:nvPr>
            <p:ph idx="1" type="subTitle"/>
          </p:nvPr>
        </p:nvSpPr>
        <p:spPr>
          <a:xfrm>
            <a:off x="3133400" y="3782163"/>
            <a:ext cx="28773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93" name="Google Shape;193;p23"/>
          <p:cNvSpPr txBox="1"/>
          <p:nvPr>
            <p:ph idx="2" type="title"/>
          </p:nvPr>
        </p:nvSpPr>
        <p:spPr>
          <a:xfrm>
            <a:off x="3082350" y="867950"/>
            <a:ext cx="2979300" cy="13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1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5" name="Google Shape;195;p24"/>
          <p:cNvGrpSpPr/>
          <p:nvPr/>
        </p:nvGrpSpPr>
        <p:grpSpPr>
          <a:xfrm>
            <a:off x="-1440508" y="-1153724"/>
            <a:ext cx="13405962" cy="9754155"/>
            <a:chOff x="-1440508" y="-1153724"/>
            <a:chExt cx="13405962" cy="9754155"/>
          </a:xfrm>
        </p:grpSpPr>
        <p:sp>
          <p:nvSpPr>
            <p:cNvPr id="196" name="Google Shape;196;p24"/>
            <p:cNvSpPr/>
            <p:nvPr/>
          </p:nvSpPr>
          <p:spPr>
            <a:xfrm rot="1514338">
              <a:off x="7444426" y="3937965"/>
              <a:ext cx="3844152" cy="4035524"/>
            </a:xfrm>
            <a:custGeom>
              <a:rect b="b" l="l" r="r" t="t"/>
              <a:pathLst>
                <a:path extrusionOk="0" h="99680" w="94953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97;p24"/>
            <p:cNvSpPr/>
            <p:nvPr/>
          </p:nvSpPr>
          <p:spPr>
            <a:xfrm rot="5114100">
              <a:off x="-1266016" y="-994810"/>
              <a:ext cx="2215747" cy="2388928"/>
            </a:xfrm>
            <a:custGeom>
              <a:rect b="b" l="l" r="r" t="t"/>
              <a:pathLst>
                <a:path extrusionOk="0" h="90822" w="84238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198;p24"/>
            <p:cNvSpPr/>
            <p:nvPr/>
          </p:nvSpPr>
          <p:spPr>
            <a:xfrm rot="5114100">
              <a:off x="-760283" y="-943898"/>
              <a:ext cx="2160615" cy="2619741"/>
            </a:xfrm>
            <a:custGeom>
              <a:rect b="b" l="l" r="r" t="t"/>
              <a:pathLst>
                <a:path extrusionOk="0" h="99597" w="82142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199;p24"/>
            <p:cNvSpPr/>
            <p:nvPr/>
          </p:nvSpPr>
          <p:spPr>
            <a:xfrm rot="5114100">
              <a:off x="-942760" y="-1111308"/>
              <a:ext cx="2497588" cy="2621924"/>
            </a:xfrm>
            <a:custGeom>
              <a:rect b="b" l="l" r="r" t="t"/>
              <a:pathLst>
                <a:path extrusionOk="0" h="99680" w="94953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200;p24"/>
            <p:cNvSpPr/>
            <p:nvPr/>
          </p:nvSpPr>
          <p:spPr>
            <a:xfrm rot="1430265">
              <a:off x="6938512" y="3660036"/>
              <a:ext cx="3378707" cy="3642785"/>
            </a:xfrm>
            <a:custGeom>
              <a:rect b="b" l="l" r="r" t="t"/>
              <a:pathLst>
                <a:path extrusionOk="0" h="90822" w="84238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201;p24"/>
            <p:cNvSpPr/>
            <p:nvPr/>
          </p:nvSpPr>
          <p:spPr>
            <a:xfrm rot="1430265">
              <a:off x="7358361" y="3640970"/>
              <a:ext cx="3294638" cy="3994742"/>
            </a:xfrm>
            <a:custGeom>
              <a:rect b="b" l="l" r="r" t="t"/>
              <a:pathLst>
                <a:path extrusionOk="0" h="99597" w="82142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2" name="Google Shape;202;p24"/>
          <p:cNvSpPr txBox="1"/>
          <p:nvPr>
            <p:ph type="title"/>
          </p:nvPr>
        </p:nvSpPr>
        <p:spPr>
          <a:xfrm>
            <a:off x="1996975" y="539500"/>
            <a:ext cx="5150100" cy="43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0"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5"/>
          <p:cNvSpPr txBox="1"/>
          <p:nvPr>
            <p:ph type="title"/>
          </p:nvPr>
        </p:nvSpPr>
        <p:spPr>
          <a:xfrm>
            <a:off x="1996975" y="539500"/>
            <a:ext cx="5150100" cy="43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  <p:grpSp>
        <p:nvGrpSpPr>
          <p:cNvPr id="205" name="Google Shape;205;p25"/>
          <p:cNvGrpSpPr/>
          <p:nvPr/>
        </p:nvGrpSpPr>
        <p:grpSpPr>
          <a:xfrm>
            <a:off x="-3621962" y="-1003613"/>
            <a:ext cx="14748864" cy="9515697"/>
            <a:chOff x="-3621962" y="-1003613"/>
            <a:chExt cx="14748864" cy="9515697"/>
          </a:xfrm>
        </p:grpSpPr>
        <p:sp>
          <p:nvSpPr>
            <p:cNvPr id="206" name="Google Shape;206;p25"/>
            <p:cNvSpPr/>
            <p:nvPr/>
          </p:nvSpPr>
          <p:spPr>
            <a:xfrm>
              <a:off x="-2981249" y="4185615"/>
              <a:ext cx="3844172" cy="4035545"/>
            </a:xfrm>
            <a:custGeom>
              <a:rect b="b" l="l" r="r" t="t"/>
              <a:pathLst>
                <a:path extrusionOk="0" h="99680" w="94953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207;p25"/>
            <p:cNvSpPr/>
            <p:nvPr/>
          </p:nvSpPr>
          <p:spPr>
            <a:xfrm rot="5114100">
              <a:off x="8678084" y="-994810"/>
              <a:ext cx="2215747" cy="2388928"/>
            </a:xfrm>
            <a:custGeom>
              <a:rect b="b" l="l" r="r" t="t"/>
              <a:pathLst>
                <a:path extrusionOk="0" h="90822" w="84238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08;p25"/>
            <p:cNvSpPr/>
            <p:nvPr/>
          </p:nvSpPr>
          <p:spPr>
            <a:xfrm rot="5114100">
              <a:off x="8650417" y="-715298"/>
              <a:ext cx="2160615" cy="2619741"/>
            </a:xfrm>
            <a:custGeom>
              <a:rect b="b" l="l" r="r" t="t"/>
              <a:pathLst>
                <a:path extrusionOk="0" h="99597" w="82142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09;p25"/>
            <p:cNvSpPr/>
            <p:nvPr/>
          </p:nvSpPr>
          <p:spPr>
            <a:xfrm rot="5114100">
              <a:off x="8467940" y="-882708"/>
              <a:ext cx="2497588" cy="2621924"/>
            </a:xfrm>
            <a:custGeom>
              <a:rect b="b" l="l" r="r" t="t"/>
              <a:pathLst>
                <a:path extrusionOk="0" h="99680" w="94953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210;p25"/>
            <p:cNvSpPr/>
            <p:nvPr/>
          </p:nvSpPr>
          <p:spPr>
            <a:xfrm rot="1430265">
              <a:off x="-3029963" y="3507636"/>
              <a:ext cx="3378707" cy="3642785"/>
            </a:xfrm>
            <a:custGeom>
              <a:rect b="b" l="l" r="r" t="t"/>
              <a:pathLst>
                <a:path extrusionOk="0" h="90822" w="84238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1;p25"/>
            <p:cNvSpPr/>
            <p:nvPr/>
          </p:nvSpPr>
          <p:spPr>
            <a:xfrm rot="1430265">
              <a:off x="-2686314" y="4021970"/>
              <a:ext cx="3294638" cy="3994742"/>
            </a:xfrm>
            <a:custGeom>
              <a:rect b="b" l="l" r="r" t="t"/>
              <a:pathLst>
                <a:path extrusionOk="0" h="99597" w="82142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3" name="Google Shape;213;p26"/>
          <p:cNvGrpSpPr/>
          <p:nvPr/>
        </p:nvGrpSpPr>
        <p:grpSpPr>
          <a:xfrm>
            <a:off x="-585686" y="-1099379"/>
            <a:ext cx="10929759" cy="7352891"/>
            <a:chOff x="-585686" y="-1099379"/>
            <a:chExt cx="10929759" cy="7352891"/>
          </a:xfrm>
        </p:grpSpPr>
        <p:sp>
          <p:nvSpPr>
            <p:cNvPr id="214" name="Google Shape;214;p26"/>
            <p:cNvSpPr/>
            <p:nvPr/>
          </p:nvSpPr>
          <p:spPr>
            <a:xfrm rot="315833">
              <a:off x="-470260" y="2809509"/>
              <a:ext cx="2437809" cy="2628347"/>
            </a:xfrm>
            <a:custGeom>
              <a:rect b="b" l="l" r="r" t="t"/>
              <a:pathLst>
                <a:path extrusionOk="0" h="90822" w="84238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215;p26"/>
            <p:cNvSpPr/>
            <p:nvPr/>
          </p:nvSpPr>
          <p:spPr>
            <a:xfrm rot="315833">
              <a:off x="-13572" y="3038950"/>
              <a:ext cx="2377152" cy="2882292"/>
            </a:xfrm>
            <a:custGeom>
              <a:rect b="b" l="l" r="r" t="t"/>
              <a:pathLst>
                <a:path extrusionOk="0" h="99597" w="82142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216;p26"/>
            <p:cNvSpPr/>
            <p:nvPr/>
          </p:nvSpPr>
          <p:spPr>
            <a:xfrm rot="315833">
              <a:off x="-286641" y="3248850"/>
              <a:ext cx="2747897" cy="2884694"/>
            </a:xfrm>
            <a:custGeom>
              <a:rect b="b" l="l" r="r" t="t"/>
              <a:pathLst>
                <a:path extrusionOk="0" h="99680" w="94953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217;p26"/>
            <p:cNvSpPr/>
            <p:nvPr/>
          </p:nvSpPr>
          <p:spPr>
            <a:xfrm rot="315633">
              <a:off x="6771567" y="-971975"/>
              <a:ext cx="2924002" cy="3152541"/>
            </a:xfrm>
            <a:custGeom>
              <a:rect b="b" l="l" r="r" t="t"/>
              <a:pathLst>
                <a:path extrusionOk="0" h="90822" w="84238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218;p26"/>
            <p:cNvSpPr/>
            <p:nvPr/>
          </p:nvSpPr>
          <p:spPr>
            <a:xfrm rot="315633">
              <a:off x="6951891" y="-552494"/>
              <a:ext cx="2851248" cy="3457132"/>
            </a:xfrm>
            <a:custGeom>
              <a:rect b="b" l="l" r="r" t="t"/>
              <a:pathLst>
                <a:path extrusionOk="0" h="99597" w="82142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19;p26"/>
            <p:cNvSpPr/>
            <p:nvPr/>
          </p:nvSpPr>
          <p:spPr>
            <a:xfrm rot="315633">
              <a:off x="6896466" y="-360189"/>
              <a:ext cx="3295933" cy="3460013"/>
            </a:xfrm>
            <a:custGeom>
              <a:rect b="b" l="l" r="r" t="t"/>
              <a:pathLst>
                <a:path extrusionOk="0" h="99680" w="94953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220;p26"/>
            <p:cNvSpPr/>
            <p:nvPr/>
          </p:nvSpPr>
          <p:spPr>
            <a:xfrm>
              <a:off x="1271525" y="759175"/>
              <a:ext cx="6595500" cy="3645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221;p26"/>
            <p:cNvSpPr/>
            <p:nvPr/>
          </p:nvSpPr>
          <p:spPr>
            <a:xfrm rot="5400000">
              <a:off x="2739044" y="-751734"/>
              <a:ext cx="3665822" cy="6646939"/>
            </a:xfrm>
            <a:custGeom>
              <a:rect b="b" l="l" r="r" t="t"/>
              <a:pathLst>
                <a:path extrusionOk="0" h="71534" w="47852">
                  <a:moveTo>
                    <a:pt x="47852" y="71533"/>
                  </a:moveTo>
                  <a:lnTo>
                    <a:pt x="0" y="71533"/>
                  </a:lnTo>
                  <a:lnTo>
                    <a:pt x="0" y="0"/>
                  </a:lnTo>
                  <a:lnTo>
                    <a:pt x="47852" y="0"/>
                  </a:lnTo>
                  <a:close/>
                  <a:moveTo>
                    <a:pt x="441" y="71093"/>
                  </a:moveTo>
                  <a:lnTo>
                    <a:pt x="47411" y="71093"/>
                  </a:lnTo>
                  <a:lnTo>
                    <a:pt x="47411" y="453"/>
                  </a:lnTo>
                  <a:lnTo>
                    <a:pt x="441" y="453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2" name="Google Shape;222;p26"/>
          <p:cNvSpPr txBox="1"/>
          <p:nvPr>
            <p:ph hasCustomPrompt="1" type="title"/>
          </p:nvPr>
        </p:nvSpPr>
        <p:spPr>
          <a:xfrm>
            <a:off x="1021525" y="1691625"/>
            <a:ext cx="7101000" cy="14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0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3" name="Google Shape;223;p26"/>
          <p:cNvSpPr txBox="1"/>
          <p:nvPr>
            <p:ph idx="1" type="body"/>
          </p:nvPr>
        </p:nvSpPr>
        <p:spPr>
          <a:xfrm>
            <a:off x="1021500" y="2999825"/>
            <a:ext cx="7101000" cy="4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accent1"/>
        </a:solid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" name="Google Shape;225;p27"/>
          <p:cNvGrpSpPr/>
          <p:nvPr/>
        </p:nvGrpSpPr>
        <p:grpSpPr>
          <a:xfrm flipH="1" rot="10800000">
            <a:off x="-3157403" y="-2327777"/>
            <a:ext cx="14457596" cy="9492188"/>
            <a:chOff x="-3157403" y="-2327775"/>
            <a:chExt cx="14457596" cy="9492188"/>
          </a:xfrm>
        </p:grpSpPr>
        <p:sp>
          <p:nvSpPr>
            <p:cNvPr id="226" name="Google Shape;226;p27"/>
            <p:cNvSpPr/>
            <p:nvPr/>
          </p:nvSpPr>
          <p:spPr>
            <a:xfrm rot="1514360">
              <a:off x="7664166" y="-1848832"/>
              <a:ext cx="2936660" cy="3082854"/>
            </a:xfrm>
            <a:custGeom>
              <a:rect b="b" l="l" r="r" t="t"/>
              <a:pathLst>
                <a:path extrusionOk="0" h="99680" w="94953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27;p27"/>
            <p:cNvSpPr/>
            <p:nvPr/>
          </p:nvSpPr>
          <p:spPr>
            <a:xfrm rot="1514343">
              <a:off x="-2679303" y="3909620"/>
              <a:ext cx="2625055" cy="2830228"/>
            </a:xfrm>
            <a:custGeom>
              <a:rect b="b" l="l" r="r" t="t"/>
              <a:pathLst>
                <a:path extrusionOk="0" h="90822" w="84238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28;p27"/>
            <p:cNvSpPr/>
            <p:nvPr/>
          </p:nvSpPr>
          <p:spPr>
            <a:xfrm rot="1514343">
              <a:off x="-1814818" y="3416661"/>
              <a:ext cx="2559739" cy="3103678"/>
            </a:xfrm>
            <a:custGeom>
              <a:rect b="b" l="l" r="r" t="t"/>
              <a:pathLst>
                <a:path extrusionOk="0" h="99597" w="82142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29;p27"/>
            <p:cNvSpPr/>
            <p:nvPr/>
          </p:nvSpPr>
          <p:spPr>
            <a:xfrm rot="1514343">
              <a:off x="-2193340" y="3331226"/>
              <a:ext cx="2958960" cy="3106264"/>
            </a:xfrm>
            <a:custGeom>
              <a:rect b="b" l="l" r="r" t="t"/>
              <a:pathLst>
                <a:path extrusionOk="0" h="99680" w="94953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27"/>
            <p:cNvSpPr/>
            <p:nvPr/>
          </p:nvSpPr>
          <p:spPr>
            <a:xfrm rot="1430259">
              <a:off x="7953466" y="-1399018"/>
              <a:ext cx="2580939" cy="2782664"/>
            </a:xfrm>
            <a:custGeom>
              <a:rect b="b" l="l" r="r" t="t"/>
              <a:pathLst>
                <a:path extrusionOk="0" h="90822" w="84238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1;p27"/>
            <p:cNvSpPr/>
            <p:nvPr/>
          </p:nvSpPr>
          <p:spPr>
            <a:xfrm rot="1430259">
              <a:off x="8274188" y="-1180746"/>
              <a:ext cx="2516720" cy="3051518"/>
            </a:xfrm>
            <a:custGeom>
              <a:rect b="b" l="l" r="r" t="t"/>
              <a:pathLst>
                <a:path extrusionOk="0" h="99597" w="82142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2" name="Google Shape;232;p27"/>
          <p:cNvSpPr txBox="1"/>
          <p:nvPr>
            <p:ph idx="1" type="body"/>
          </p:nvPr>
        </p:nvSpPr>
        <p:spPr>
          <a:xfrm>
            <a:off x="1572325" y="2586704"/>
            <a:ext cx="2599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3" name="Google Shape;233;p27"/>
          <p:cNvSpPr txBox="1"/>
          <p:nvPr>
            <p:ph idx="2" type="body"/>
          </p:nvPr>
        </p:nvSpPr>
        <p:spPr>
          <a:xfrm>
            <a:off x="4972523" y="2586704"/>
            <a:ext cx="25992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4" name="Google Shape;234;p27"/>
          <p:cNvSpPr txBox="1"/>
          <p:nvPr>
            <p:ph type="title"/>
          </p:nvPr>
        </p:nvSpPr>
        <p:spPr>
          <a:xfrm>
            <a:off x="1996975" y="539500"/>
            <a:ext cx="5150100" cy="43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  <p:sp>
        <p:nvSpPr>
          <p:cNvPr id="235" name="Google Shape;235;p27"/>
          <p:cNvSpPr txBox="1"/>
          <p:nvPr>
            <p:ph idx="3" type="subTitle"/>
          </p:nvPr>
        </p:nvSpPr>
        <p:spPr>
          <a:xfrm>
            <a:off x="1551500" y="2382475"/>
            <a:ext cx="25992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6" name="Google Shape;236;p27"/>
          <p:cNvSpPr txBox="1"/>
          <p:nvPr>
            <p:ph idx="4" type="subTitle"/>
          </p:nvPr>
        </p:nvSpPr>
        <p:spPr>
          <a:xfrm>
            <a:off x="4972525" y="2382475"/>
            <a:ext cx="25992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chnological app">
  <p:cSld name="CUSTOM_4"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" name="Google Shape;238;p28"/>
          <p:cNvGrpSpPr/>
          <p:nvPr/>
        </p:nvGrpSpPr>
        <p:grpSpPr>
          <a:xfrm>
            <a:off x="-3075157" y="-3061150"/>
            <a:ext cx="15800562" cy="10202043"/>
            <a:chOff x="-3075157" y="-3061150"/>
            <a:chExt cx="15800562" cy="10202043"/>
          </a:xfrm>
        </p:grpSpPr>
        <p:sp>
          <p:nvSpPr>
            <p:cNvPr id="239" name="Google Shape;239;p28"/>
            <p:cNvSpPr/>
            <p:nvPr/>
          </p:nvSpPr>
          <p:spPr>
            <a:xfrm rot="6014436">
              <a:off x="-2080991" y="-2828732"/>
              <a:ext cx="3844166" cy="4035538"/>
            </a:xfrm>
            <a:custGeom>
              <a:rect b="b" l="l" r="r" t="t"/>
              <a:pathLst>
                <a:path extrusionOk="0" h="99680" w="94953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0;p28"/>
            <p:cNvSpPr/>
            <p:nvPr/>
          </p:nvSpPr>
          <p:spPr>
            <a:xfrm flipH="1" rot="-1514338">
              <a:off x="8693921" y="2912408"/>
              <a:ext cx="3410358" cy="3676910"/>
            </a:xfrm>
            <a:custGeom>
              <a:rect b="b" l="l" r="r" t="t"/>
              <a:pathLst>
                <a:path extrusionOk="0" h="90822" w="84238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1;p28"/>
            <p:cNvSpPr/>
            <p:nvPr/>
          </p:nvSpPr>
          <p:spPr>
            <a:xfrm flipH="1" rot="-1514338">
              <a:off x="7655649" y="2271963"/>
              <a:ext cx="3325502" cy="4032164"/>
            </a:xfrm>
            <a:custGeom>
              <a:rect b="b" l="l" r="r" t="t"/>
              <a:pathLst>
                <a:path extrusionOk="0" h="99597" w="82142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242;p28"/>
            <p:cNvSpPr/>
            <p:nvPr/>
          </p:nvSpPr>
          <p:spPr>
            <a:xfrm flipH="1" rot="-1514338">
              <a:off x="7628768" y="2160965"/>
              <a:ext cx="3844152" cy="4035524"/>
            </a:xfrm>
            <a:custGeom>
              <a:rect b="b" l="l" r="r" t="t"/>
              <a:pathLst>
                <a:path extrusionOk="0" h="99680" w="94953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43;p28"/>
            <p:cNvSpPr/>
            <p:nvPr/>
          </p:nvSpPr>
          <p:spPr>
            <a:xfrm rot="5930292">
              <a:off x="-2189566" y="-2389777"/>
              <a:ext cx="3378681" cy="3642756"/>
            </a:xfrm>
            <a:custGeom>
              <a:rect b="b" l="l" r="r" t="t"/>
              <a:pathLst>
                <a:path extrusionOk="0" h="90822" w="84238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244;p28"/>
            <p:cNvSpPr/>
            <p:nvPr/>
          </p:nvSpPr>
          <p:spPr>
            <a:xfrm rot="5930292">
              <a:off x="-2495725" y="-2081314"/>
              <a:ext cx="3294613" cy="3994711"/>
            </a:xfrm>
            <a:custGeom>
              <a:rect b="b" l="l" r="r" t="t"/>
              <a:pathLst>
                <a:path extrusionOk="0" h="99597" w="82142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5" name="Google Shape;245;p28"/>
          <p:cNvSpPr txBox="1"/>
          <p:nvPr>
            <p:ph idx="1" type="subTitle"/>
          </p:nvPr>
        </p:nvSpPr>
        <p:spPr>
          <a:xfrm>
            <a:off x="1116488" y="2036100"/>
            <a:ext cx="2727900" cy="168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6" name="Google Shape;246;p28"/>
          <p:cNvSpPr txBox="1"/>
          <p:nvPr>
            <p:ph type="title"/>
          </p:nvPr>
        </p:nvSpPr>
        <p:spPr>
          <a:xfrm>
            <a:off x="1996975" y="539500"/>
            <a:ext cx="5150100" cy="43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description">
  <p:cSld name="CUSTOM_5"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8" name="Google Shape;248;p29"/>
          <p:cNvGrpSpPr/>
          <p:nvPr/>
        </p:nvGrpSpPr>
        <p:grpSpPr>
          <a:xfrm>
            <a:off x="-3100002" y="-1641977"/>
            <a:ext cx="15032907" cy="8840157"/>
            <a:chOff x="-3100002" y="-1641977"/>
            <a:chExt cx="15032907" cy="8840157"/>
          </a:xfrm>
        </p:grpSpPr>
        <p:sp>
          <p:nvSpPr>
            <p:cNvPr id="249" name="Google Shape;249;p29"/>
            <p:cNvSpPr/>
            <p:nvPr/>
          </p:nvSpPr>
          <p:spPr>
            <a:xfrm rot="1514338">
              <a:off x="7173076" y="-1015035"/>
              <a:ext cx="3844152" cy="4035524"/>
            </a:xfrm>
            <a:custGeom>
              <a:rect b="b" l="l" r="r" t="t"/>
              <a:pathLst>
                <a:path extrusionOk="0" h="99680" w="94953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0;p29"/>
            <p:cNvSpPr/>
            <p:nvPr/>
          </p:nvSpPr>
          <p:spPr>
            <a:xfrm rot="-8385681">
              <a:off x="-1067073" y="2244669"/>
              <a:ext cx="3410414" cy="3676970"/>
            </a:xfrm>
            <a:custGeom>
              <a:rect b="b" l="l" r="r" t="t"/>
              <a:pathLst>
                <a:path extrusionOk="0" h="90822" w="84238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251;p29"/>
            <p:cNvSpPr/>
            <p:nvPr/>
          </p:nvSpPr>
          <p:spPr>
            <a:xfrm rot="-8385681">
              <a:off x="-2188305" y="2234378"/>
              <a:ext cx="3325556" cy="4032230"/>
            </a:xfrm>
            <a:custGeom>
              <a:rect b="b" l="l" r="r" t="t"/>
              <a:pathLst>
                <a:path extrusionOk="0" h="99597" w="82142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2;p29"/>
            <p:cNvSpPr/>
            <p:nvPr/>
          </p:nvSpPr>
          <p:spPr>
            <a:xfrm rot="-8385681">
              <a:off x="-2251408" y="2398451"/>
              <a:ext cx="3844216" cy="4035590"/>
            </a:xfrm>
            <a:custGeom>
              <a:rect b="b" l="l" r="r" t="t"/>
              <a:pathLst>
                <a:path extrusionOk="0" h="99680" w="94953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53;p29"/>
            <p:cNvSpPr/>
            <p:nvPr/>
          </p:nvSpPr>
          <p:spPr>
            <a:xfrm rot="1430265">
              <a:off x="7551712" y="-426152"/>
              <a:ext cx="3378707" cy="3642785"/>
            </a:xfrm>
            <a:custGeom>
              <a:rect b="b" l="l" r="r" t="t"/>
              <a:pathLst>
                <a:path extrusionOk="0" h="90822" w="84238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54;p29"/>
            <p:cNvSpPr/>
            <p:nvPr/>
          </p:nvSpPr>
          <p:spPr>
            <a:xfrm rot="1430265">
              <a:off x="7971561" y="-140418"/>
              <a:ext cx="3294638" cy="3994742"/>
            </a:xfrm>
            <a:custGeom>
              <a:rect b="b" l="l" r="r" t="t"/>
              <a:pathLst>
                <a:path extrusionOk="0" h="99597" w="82142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5" name="Google Shape;255;p29"/>
          <p:cNvSpPr txBox="1"/>
          <p:nvPr>
            <p:ph idx="1" type="subTitle"/>
          </p:nvPr>
        </p:nvSpPr>
        <p:spPr>
          <a:xfrm>
            <a:off x="3335425" y="1786125"/>
            <a:ext cx="2473200" cy="157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56" name="Google Shape;256;p29"/>
          <p:cNvSpPr txBox="1"/>
          <p:nvPr>
            <p:ph type="title"/>
          </p:nvPr>
        </p:nvSpPr>
        <p:spPr>
          <a:xfrm>
            <a:off x="1996975" y="539500"/>
            <a:ext cx="5150100" cy="43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6"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0"/>
          <p:cNvSpPr txBox="1"/>
          <p:nvPr>
            <p:ph idx="1" type="subTitle"/>
          </p:nvPr>
        </p:nvSpPr>
        <p:spPr>
          <a:xfrm>
            <a:off x="3397475" y="1885271"/>
            <a:ext cx="2349000" cy="359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59" name="Google Shape;259;p30"/>
          <p:cNvSpPr txBox="1"/>
          <p:nvPr>
            <p:ph idx="2" type="subTitle"/>
          </p:nvPr>
        </p:nvSpPr>
        <p:spPr>
          <a:xfrm>
            <a:off x="3397475" y="2078700"/>
            <a:ext cx="2349000" cy="6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60" name="Google Shape;260;p30"/>
          <p:cNvSpPr txBox="1"/>
          <p:nvPr>
            <p:ph idx="3" type="subTitle"/>
          </p:nvPr>
        </p:nvSpPr>
        <p:spPr>
          <a:xfrm>
            <a:off x="819875" y="1885271"/>
            <a:ext cx="2349000" cy="359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61" name="Google Shape;261;p30"/>
          <p:cNvSpPr txBox="1"/>
          <p:nvPr>
            <p:ph idx="4" type="subTitle"/>
          </p:nvPr>
        </p:nvSpPr>
        <p:spPr>
          <a:xfrm>
            <a:off x="819875" y="2078700"/>
            <a:ext cx="2349000" cy="6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62" name="Google Shape;262;p30"/>
          <p:cNvSpPr txBox="1"/>
          <p:nvPr>
            <p:ph idx="5" type="subTitle"/>
          </p:nvPr>
        </p:nvSpPr>
        <p:spPr>
          <a:xfrm>
            <a:off x="5975075" y="1885271"/>
            <a:ext cx="2349000" cy="359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63" name="Google Shape;263;p30"/>
          <p:cNvSpPr txBox="1"/>
          <p:nvPr>
            <p:ph idx="6" type="subTitle"/>
          </p:nvPr>
        </p:nvSpPr>
        <p:spPr>
          <a:xfrm>
            <a:off x="5975075" y="2078700"/>
            <a:ext cx="2349000" cy="6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64" name="Google Shape;264;p30"/>
          <p:cNvSpPr txBox="1"/>
          <p:nvPr>
            <p:ph idx="7" type="subTitle"/>
          </p:nvPr>
        </p:nvSpPr>
        <p:spPr>
          <a:xfrm>
            <a:off x="3397475" y="3436796"/>
            <a:ext cx="2349000" cy="359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65" name="Google Shape;265;p30"/>
          <p:cNvSpPr txBox="1"/>
          <p:nvPr>
            <p:ph idx="8" type="subTitle"/>
          </p:nvPr>
        </p:nvSpPr>
        <p:spPr>
          <a:xfrm>
            <a:off x="3397475" y="3630225"/>
            <a:ext cx="2349000" cy="6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66" name="Google Shape;266;p30"/>
          <p:cNvSpPr txBox="1"/>
          <p:nvPr>
            <p:ph idx="9" type="subTitle"/>
          </p:nvPr>
        </p:nvSpPr>
        <p:spPr>
          <a:xfrm>
            <a:off x="819875" y="3436796"/>
            <a:ext cx="2349000" cy="359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67" name="Google Shape;267;p30"/>
          <p:cNvSpPr txBox="1"/>
          <p:nvPr>
            <p:ph idx="13" type="subTitle"/>
          </p:nvPr>
        </p:nvSpPr>
        <p:spPr>
          <a:xfrm>
            <a:off x="819875" y="3630225"/>
            <a:ext cx="2349000" cy="6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68" name="Google Shape;268;p30"/>
          <p:cNvSpPr txBox="1"/>
          <p:nvPr>
            <p:ph idx="14" type="subTitle"/>
          </p:nvPr>
        </p:nvSpPr>
        <p:spPr>
          <a:xfrm>
            <a:off x="5975075" y="3436796"/>
            <a:ext cx="2349000" cy="359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69" name="Google Shape;269;p30"/>
          <p:cNvSpPr txBox="1"/>
          <p:nvPr>
            <p:ph idx="15" type="subTitle"/>
          </p:nvPr>
        </p:nvSpPr>
        <p:spPr>
          <a:xfrm>
            <a:off x="5975075" y="3630225"/>
            <a:ext cx="2349000" cy="6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70" name="Google Shape;270;p30"/>
          <p:cNvSpPr txBox="1"/>
          <p:nvPr>
            <p:ph type="title"/>
          </p:nvPr>
        </p:nvSpPr>
        <p:spPr>
          <a:xfrm>
            <a:off x="1996975" y="539500"/>
            <a:ext cx="5150100" cy="43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  <p:grpSp>
        <p:nvGrpSpPr>
          <p:cNvPr id="271" name="Google Shape;271;p30"/>
          <p:cNvGrpSpPr/>
          <p:nvPr/>
        </p:nvGrpSpPr>
        <p:grpSpPr>
          <a:xfrm>
            <a:off x="-1944548" y="-2078751"/>
            <a:ext cx="12510594" cy="8501586"/>
            <a:chOff x="-1944548" y="-2078751"/>
            <a:chExt cx="12510594" cy="8501586"/>
          </a:xfrm>
        </p:grpSpPr>
        <p:sp>
          <p:nvSpPr>
            <p:cNvPr id="272" name="Google Shape;272;p30"/>
            <p:cNvSpPr/>
            <p:nvPr/>
          </p:nvSpPr>
          <p:spPr>
            <a:xfrm flipH="1" rot="-1514522">
              <a:off x="-1358416" y="-1677542"/>
              <a:ext cx="2459868" cy="2582326"/>
            </a:xfrm>
            <a:custGeom>
              <a:rect b="b" l="l" r="r" t="t"/>
              <a:pathLst>
                <a:path extrusionOk="0" h="99680" w="94953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73;p30"/>
            <p:cNvSpPr/>
            <p:nvPr/>
          </p:nvSpPr>
          <p:spPr>
            <a:xfrm flipH="1" rot="-1514455">
              <a:off x="8677413" y="4441916"/>
              <a:ext cx="1597641" cy="1722512"/>
            </a:xfrm>
            <a:custGeom>
              <a:rect b="b" l="l" r="r" t="t"/>
              <a:pathLst>
                <a:path extrusionOk="0" h="90822" w="84238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74;p30"/>
            <p:cNvSpPr/>
            <p:nvPr/>
          </p:nvSpPr>
          <p:spPr>
            <a:xfrm flipH="1" rot="-1514455">
              <a:off x="8191049" y="4141902"/>
              <a:ext cx="1557889" cy="1888937"/>
            </a:xfrm>
            <a:custGeom>
              <a:rect b="b" l="l" r="r" t="t"/>
              <a:pathLst>
                <a:path extrusionOk="0" h="99597" w="82142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75;p30"/>
            <p:cNvSpPr/>
            <p:nvPr/>
          </p:nvSpPr>
          <p:spPr>
            <a:xfrm flipH="1" rot="-1514455">
              <a:off x="8178446" y="4089912"/>
              <a:ext cx="1800860" cy="1890511"/>
            </a:xfrm>
            <a:custGeom>
              <a:rect b="b" l="l" r="r" t="t"/>
              <a:pathLst>
                <a:path extrusionOk="0" h="99680" w="94953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76;p30"/>
            <p:cNvSpPr/>
            <p:nvPr/>
          </p:nvSpPr>
          <p:spPr>
            <a:xfrm flipH="1" rot="-1430168">
              <a:off x="-1303062" y="-1300746"/>
              <a:ext cx="2162115" cy="2331105"/>
            </a:xfrm>
            <a:custGeom>
              <a:rect b="b" l="l" r="r" t="t"/>
              <a:pathLst>
                <a:path extrusionOk="0" h="90822" w="84238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77;p30"/>
            <p:cNvSpPr/>
            <p:nvPr/>
          </p:nvSpPr>
          <p:spPr>
            <a:xfrm flipH="1" rot="-1430168">
              <a:off x="-1517927" y="-1117903"/>
              <a:ext cx="2108318" cy="2556331"/>
            </a:xfrm>
            <a:custGeom>
              <a:rect b="b" l="l" r="r" t="t"/>
              <a:pathLst>
                <a:path extrusionOk="0" h="99597" w="82142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">
  <p:cSld name="CUSTOM_8"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9" name="Google Shape;279;p31"/>
          <p:cNvGrpSpPr/>
          <p:nvPr/>
        </p:nvGrpSpPr>
        <p:grpSpPr>
          <a:xfrm>
            <a:off x="-585686" y="-1099379"/>
            <a:ext cx="10929759" cy="7352891"/>
            <a:chOff x="-585686" y="-1099379"/>
            <a:chExt cx="10929759" cy="7352891"/>
          </a:xfrm>
        </p:grpSpPr>
        <p:sp>
          <p:nvSpPr>
            <p:cNvPr id="280" name="Google Shape;280;p31"/>
            <p:cNvSpPr/>
            <p:nvPr/>
          </p:nvSpPr>
          <p:spPr>
            <a:xfrm rot="315833">
              <a:off x="-470260" y="2809509"/>
              <a:ext cx="2437809" cy="2628347"/>
            </a:xfrm>
            <a:custGeom>
              <a:rect b="b" l="l" r="r" t="t"/>
              <a:pathLst>
                <a:path extrusionOk="0" h="90822" w="84238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Google Shape;281;p31"/>
            <p:cNvSpPr/>
            <p:nvPr/>
          </p:nvSpPr>
          <p:spPr>
            <a:xfrm rot="315833">
              <a:off x="-13572" y="3038950"/>
              <a:ext cx="2377152" cy="2882292"/>
            </a:xfrm>
            <a:custGeom>
              <a:rect b="b" l="l" r="r" t="t"/>
              <a:pathLst>
                <a:path extrusionOk="0" h="99597" w="82142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Google Shape;282;p31"/>
            <p:cNvSpPr/>
            <p:nvPr/>
          </p:nvSpPr>
          <p:spPr>
            <a:xfrm rot="315833">
              <a:off x="-286641" y="3248850"/>
              <a:ext cx="2747897" cy="2884694"/>
            </a:xfrm>
            <a:custGeom>
              <a:rect b="b" l="l" r="r" t="t"/>
              <a:pathLst>
                <a:path extrusionOk="0" h="99680" w="94953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Google Shape;283;p31"/>
            <p:cNvSpPr/>
            <p:nvPr/>
          </p:nvSpPr>
          <p:spPr>
            <a:xfrm rot="315633">
              <a:off x="6771567" y="-971975"/>
              <a:ext cx="2924002" cy="3152541"/>
            </a:xfrm>
            <a:custGeom>
              <a:rect b="b" l="l" r="r" t="t"/>
              <a:pathLst>
                <a:path extrusionOk="0" h="90822" w="84238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Google Shape;284;p31"/>
            <p:cNvSpPr/>
            <p:nvPr/>
          </p:nvSpPr>
          <p:spPr>
            <a:xfrm rot="315633">
              <a:off x="6951891" y="-552494"/>
              <a:ext cx="2851248" cy="3457132"/>
            </a:xfrm>
            <a:custGeom>
              <a:rect b="b" l="l" r="r" t="t"/>
              <a:pathLst>
                <a:path extrusionOk="0" h="99597" w="82142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" name="Google Shape;285;p31"/>
            <p:cNvSpPr/>
            <p:nvPr/>
          </p:nvSpPr>
          <p:spPr>
            <a:xfrm rot="315633">
              <a:off x="6896466" y="-360189"/>
              <a:ext cx="3295933" cy="3460013"/>
            </a:xfrm>
            <a:custGeom>
              <a:rect b="b" l="l" r="r" t="t"/>
              <a:pathLst>
                <a:path extrusionOk="0" h="99680" w="94953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Google Shape;286;p31"/>
            <p:cNvSpPr/>
            <p:nvPr/>
          </p:nvSpPr>
          <p:spPr>
            <a:xfrm>
              <a:off x="718309" y="578058"/>
              <a:ext cx="7701300" cy="4009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87;p31"/>
            <p:cNvSpPr/>
            <p:nvPr/>
          </p:nvSpPr>
          <p:spPr>
            <a:xfrm rot="5400000">
              <a:off x="2555945" y="-1308801"/>
              <a:ext cx="4032129" cy="7761081"/>
            </a:xfrm>
            <a:custGeom>
              <a:rect b="b" l="l" r="r" t="t"/>
              <a:pathLst>
                <a:path extrusionOk="0" h="71534" w="47852">
                  <a:moveTo>
                    <a:pt x="47852" y="71533"/>
                  </a:moveTo>
                  <a:lnTo>
                    <a:pt x="0" y="71533"/>
                  </a:lnTo>
                  <a:lnTo>
                    <a:pt x="0" y="0"/>
                  </a:lnTo>
                  <a:lnTo>
                    <a:pt x="47852" y="0"/>
                  </a:lnTo>
                  <a:close/>
                  <a:moveTo>
                    <a:pt x="441" y="71093"/>
                  </a:moveTo>
                  <a:lnTo>
                    <a:pt x="47411" y="71093"/>
                  </a:lnTo>
                  <a:lnTo>
                    <a:pt x="47411" y="453"/>
                  </a:lnTo>
                  <a:lnTo>
                    <a:pt x="441" y="453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8" name="Google Shape;288;p31"/>
          <p:cNvSpPr txBox="1"/>
          <p:nvPr>
            <p:ph type="title"/>
          </p:nvPr>
        </p:nvSpPr>
        <p:spPr>
          <a:xfrm>
            <a:off x="2822850" y="691900"/>
            <a:ext cx="3498300" cy="102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5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89" name="Google Shape;289;p31"/>
          <p:cNvSpPr txBox="1"/>
          <p:nvPr>
            <p:ph idx="1" type="subTitle"/>
          </p:nvPr>
        </p:nvSpPr>
        <p:spPr>
          <a:xfrm>
            <a:off x="2822975" y="1487500"/>
            <a:ext cx="3498300" cy="39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0" name="Google Shape;290;p31"/>
          <p:cNvSpPr txBox="1"/>
          <p:nvPr>
            <p:ph idx="2" type="title"/>
          </p:nvPr>
        </p:nvSpPr>
        <p:spPr>
          <a:xfrm>
            <a:off x="2822850" y="1962700"/>
            <a:ext cx="3498300" cy="102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5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91" name="Google Shape;291;p31"/>
          <p:cNvSpPr txBox="1"/>
          <p:nvPr>
            <p:ph idx="3" type="subTitle"/>
          </p:nvPr>
        </p:nvSpPr>
        <p:spPr>
          <a:xfrm>
            <a:off x="2822975" y="2758300"/>
            <a:ext cx="3498300" cy="39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2" name="Google Shape;292;p31"/>
          <p:cNvSpPr txBox="1"/>
          <p:nvPr>
            <p:ph idx="4" type="title"/>
          </p:nvPr>
        </p:nvSpPr>
        <p:spPr>
          <a:xfrm>
            <a:off x="2822850" y="3233500"/>
            <a:ext cx="3498300" cy="102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5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93" name="Google Shape;293;p31"/>
          <p:cNvSpPr txBox="1"/>
          <p:nvPr>
            <p:ph idx="5" type="subTitle"/>
          </p:nvPr>
        </p:nvSpPr>
        <p:spPr>
          <a:xfrm>
            <a:off x="2822975" y="4029100"/>
            <a:ext cx="3498300" cy="39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2"/>
          <p:cNvSpPr txBox="1"/>
          <p:nvPr>
            <p:ph type="title"/>
          </p:nvPr>
        </p:nvSpPr>
        <p:spPr>
          <a:xfrm>
            <a:off x="865625" y="3880050"/>
            <a:ext cx="5150100" cy="43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9pPr>
          </a:lstStyle>
          <a:p/>
        </p:txBody>
      </p:sp>
      <p:grpSp>
        <p:nvGrpSpPr>
          <p:cNvPr id="296" name="Google Shape;296;p32"/>
          <p:cNvGrpSpPr/>
          <p:nvPr/>
        </p:nvGrpSpPr>
        <p:grpSpPr>
          <a:xfrm>
            <a:off x="-2875649" y="-4743981"/>
            <a:ext cx="15551676" cy="13379483"/>
            <a:chOff x="-2875649" y="-4743981"/>
            <a:chExt cx="15551676" cy="13379483"/>
          </a:xfrm>
        </p:grpSpPr>
        <p:grpSp>
          <p:nvGrpSpPr>
            <p:cNvPr id="297" name="Google Shape;297;p32"/>
            <p:cNvGrpSpPr/>
            <p:nvPr/>
          </p:nvGrpSpPr>
          <p:grpSpPr>
            <a:xfrm>
              <a:off x="5914476" y="1761269"/>
              <a:ext cx="6761551" cy="6874233"/>
              <a:chOff x="5663051" y="1538594"/>
              <a:chExt cx="6761551" cy="6874233"/>
            </a:xfrm>
          </p:grpSpPr>
          <p:sp>
            <p:nvSpPr>
              <p:cNvPr id="298" name="Google Shape;298;p32"/>
              <p:cNvSpPr/>
              <p:nvPr/>
            </p:nvSpPr>
            <p:spPr>
              <a:xfrm rot="6914310">
                <a:off x="7064089" y="2220790"/>
                <a:ext cx="4512295" cy="4736929"/>
              </a:xfrm>
              <a:custGeom>
                <a:rect b="b" l="l" r="r" t="t"/>
                <a:pathLst>
                  <a:path extrusionOk="0" h="99680" w="94953">
                    <a:moveTo>
                      <a:pt x="39160" y="99680"/>
                    </a:moveTo>
                    <a:lnTo>
                      <a:pt x="39088" y="99549"/>
                    </a:lnTo>
                    <a:lnTo>
                      <a:pt x="0" y="29707"/>
                    </a:lnTo>
                    <a:lnTo>
                      <a:pt x="131" y="29671"/>
                    </a:lnTo>
                    <a:lnTo>
                      <a:pt x="94857" y="1"/>
                    </a:lnTo>
                    <a:lnTo>
                      <a:pt x="94952" y="41887"/>
                    </a:lnTo>
                    <a:lnTo>
                      <a:pt x="94929" y="41923"/>
                    </a:lnTo>
                    <a:close/>
                    <a:moveTo>
                      <a:pt x="322" y="29838"/>
                    </a:moveTo>
                    <a:lnTo>
                      <a:pt x="39207" y="99311"/>
                    </a:lnTo>
                    <a:lnTo>
                      <a:pt x="94738" y="41792"/>
                    </a:lnTo>
                    <a:lnTo>
                      <a:pt x="94631" y="299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9" name="Google Shape;299;p32"/>
              <p:cNvSpPr/>
              <p:nvPr/>
            </p:nvSpPr>
            <p:spPr>
              <a:xfrm flipH="1" rot="899953">
                <a:off x="6876393" y="2622569"/>
                <a:ext cx="3966060" cy="4276045"/>
              </a:xfrm>
              <a:custGeom>
                <a:rect b="b" l="l" r="r" t="t"/>
                <a:pathLst>
                  <a:path extrusionOk="0" h="90822" w="84238">
                    <a:moveTo>
                      <a:pt x="15348" y="90821"/>
                    </a:moveTo>
                    <a:lnTo>
                      <a:pt x="15312" y="90726"/>
                    </a:lnTo>
                    <a:lnTo>
                      <a:pt x="1" y="51566"/>
                    </a:lnTo>
                    <a:lnTo>
                      <a:pt x="45197" y="8501"/>
                    </a:lnTo>
                    <a:lnTo>
                      <a:pt x="45221" y="8501"/>
                    </a:lnTo>
                    <a:lnTo>
                      <a:pt x="76868" y="0"/>
                    </a:lnTo>
                    <a:lnTo>
                      <a:pt x="84238" y="19110"/>
                    </a:lnTo>
                    <a:lnTo>
                      <a:pt x="84238" y="19146"/>
                    </a:lnTo>
                    <a:lnTo>
                      <a:pt x="74486" y="79701"/>
                    </a:lnTo>
                    <a:lnTo>
                      <a:pt x="74403" y="79713"/>
                    </a:lnTo>
                    <a:close/>
                    <a:moveTo>
                      <a:pt x="275" y="51626"/>
                    </a:moveTo>
                    <a:lnTo>
                      <a:pt x="15491" y="90559"/>
                    </a:lnTo>
                    <a:lnTo>
                      <a:pt x="74284" y="79510"/>
                    </a:lnTo>
                    <a:lnTo>
                      <a:pt x="84011" y="19134"/>
                    </a:lnTo>
                    <a:lnTo>
                      <a:pt x="76737" y="262"/>
                    </a:lnTo>
                    <a:lnTo>
                      <a:pt x="45304" y="870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0" name="Google Shape;300;p32"/>
              <p:cNvSpPr/>
              <p:nvPr/>
            </p:nvSpPr>
            <p:spPr>
              <a:xfrm rot="-3600001">
                <a:off x="6726648" y="3221489"/>
                <a:ext cx="3867247" cy="4689029"/>
              </a:xfrm>
              <a:custGeom>
                <a:rect b="b" l="l" r="r" t="t"/>
                <a:pathLst>
                  <a:path extrusionOk="0" h="99597" w="82142">
                    <a:moveTo>
                      <a:pt x="26433" y="99596"/>
                    </a:moveTo>
                    <a:lnTo>
                      <a:pt x="26361" y="99549"/>
                    </a:lnTo>
                    <a:lnTo>
                      <a:pt x="1" y="83523"/>
                    </a:lnTo>
                    <a:lnTo>
                      <a:pt x="36" y="83439"/>
                    </a:lnTo>
                    <a:lnTo>
                      <a:pt x="29897" y="1286"/>
                    </a:lnTo>
                    <a:lnTo>
                      <a:pt x="29969" y="1286"/>
                    </a:lnTo>
                    <a:lnTo>
                      <a:pt x="82142" y="1"/>
                    </a:lnTo>
                    <a:lnTo>
                      <a:pt x="82094" y="144"/>
                    </a:lnTo>
                    <a:lnTo>
                      <a:pt x="59199" y="72462"/>
                    </a:lnTo>
                    <a:lnTo>
                      <a:pt x="59175" y="72474"/>
                    </a:lnTo>
                    <a:close/>
                    <a:moveTo>
                      <a:pt x="274" y="83428"/>
                    </a:moveTo>
                    <a:lnTo>
                      <a:pt x="26421" y="99322"/>
                    </a:lnTo>
                    <a:lnTo>
                      <a:pt x="59008" y="72331"/>
                    </a:lnTo>
                    <a:lnTo>
                      <a:pt x="81832" y="227"/>
                    </a:lnTo>
                    <a:lnTo>
                      <a:pt x="30040" y="150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01" name="Google Shape;301;p32"/>
            <p:cNvGrpSpPr/>
            <p:nvPr/>
          </p:nvGrpSpPr>
          <p:grpSpPr>
            <a:xfrm>
              <a:off x="-2875649" y="-4743981"/>
              <a:ext cx="6761551" cy="6874233"/>
              <a:chOff x="5663051" y="1538594"/>
              <a:chExt cx="6761551" cy="6874233"/>
            </a:xfrm>
          </p:grpSpPr>
          <p:sp>
            <p:nvSpPr>
              <p:cNvPr id="302" name="Google Shape;302;p32"/>
              <p:cNvSpPr/>
              <p:nvPr/>
            </p:nvSpPr>
            <p:spPr>
              <a:xfrm rot="6914310">
                <a:off x="7064089" y="2220790"/>
                <a:ext cx="4512295" cy="4736929"/>
              </a:xfrm>
              <a:custGeom>
                <a:rect b="b" l="l" r="r" t="t"/>
                <a:pathLst>
                  <a:path extrusionOk="0" h="99680" w="94953">
                    <a:moveTo>
                      <a:pt x="39160" y="99680"/>
                    </a:moveTo>
                    <a:lnTo>
                      <a:pt x="39088" y="99549"/>
                    </a:lnTo>
                    <a:lnTo>
                      <a:pt x="0" y="29707"/>
                    </a:lnTo>
                    <a:lnTo>
                      <a:pt x="131" y="29671"/>
                    </a:lnTo>
                    <a:lnTo>
                      <a:pt x="94857" y="1"/>
                    </a:lnTo>
                    <a:lnTo>
                      <a:pt x="94952" y="41887"/>
                    </a:lnTo>
                    <a:lnTo>
                      <a:pt x="94929" y="41923"/>
                    </a:lnTo>
                    <a:close/>
                    <a:moveTo>
                      <a:pt x="322" y="29838"/>
                    </a:moveTo>
                    <a:lnTo>
                      <a:pt x="39207" y="99311"/>
                    </a:lnTo>
                    <a:lnTo>
                      <a:pt x="94738" y="41792"/>
                    </a:lnTo>
                    <a:lnTo>
                      <a:pt x="94631" y="299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3" name="Google Shape;303;p32"/>
              <p:cNvSpPr/>
              <p:nvPr/>
            </p:nvSpPr>
            <p:spPr>
              <a:xfrm flipH="1" rot="899953">
                <a:off x="6876393" y="2622569"/>
                <a:ext cx="3966060" cy="4276045"/>
              </a:xfrm>
              <a:custGeom>
                <a:rect b="b" l="l" r="r" t="t"/>
                <a:pathLst>
                  <a:path extrusionOk="0" h="90822" w="84238">
                    <a:moveTo>
                      <a:pt x="15348" y="90821"/>
                    </a:moveTo>
                    <a:lnTo>
                      <a:pt x="15312" y="90726"/>
                    </a:lnTo>
                    <a:lnTo>
                      <a:pt x="1" y="51566"/>
                    </a:lnTo>
                    <a:lnTo>
                      <a:pt x="45197" y="8501"/>
                    </a:lnTo>
                    <a:lnTo>
                      <a:pt x="45221" y="8501"/>
                    </a:lnTo>
                    <a:lnTo>
                      <a:pt x="76868" y="0"/>
                    </a:lnTo>
                    <a:lnTo>
                      <a:pt x="84238" y="19110"/>
                    </a:lnTo>
                    <a:lnTo>
                      <a:pt x="84238" y="19146"/>
                    </a:lnTo>
                    <a:lnTo>
                      <a:pt x="74486" y="79701"/>
                    </a:lnTo>
                    <a:lnTo>
                      <a:pt x="74403" y="79713"/>
                    </a:lnTo>
                    <a:close/>
                    <a:moveTo>
                      <a:pt x="275" y="51626"/>
                    </a:moveTo>
                    <a:lnTo>
                      <a:pt x="15491" y="90559"/>
                    </a:lnTo>
                    <a:lnTo>
                      <a:pt x="74284" y="79510"/>
                    </a:lnTo>
                    <a:lnTo>
                      <a:pt x="84011" y="19134"/>
                    </a:lnTo>
                    <a:lnTo>
                      <a:pt x="76737" y="262"/>
                    </a:lnTo>
                    <a:lnTo>
                      <a:pt x="45304" y="870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4" name="Google Shape;304;p32"/>
              <p:cNvSpPr/>
              <p:nvPr/>
            </p:nvSpPr>
            <p:spPr>
              <a:xfrm rot="-3600001">
                <a:off x="6726648" y="3221489"/>
                <a:ext cx="3867247" cy="4689029"/>
              </a:xfrm>
              <a:custGeom>
                <a:rect b="b" l="l" r="r" t="t"/>
                <a:pathLst>
                  <a:path extrusionOk="0" h="99597" w="82142">
                    <a:moveTo>
                      <a:pt x="26433" y="99596"/>
                    </a:moveTo>
                    <a:lnTo>
                      <a:pt x="26361" y="99549"/>
                    </a:lnTo>
                    <a:lnTo>
                      <a:pt x="1" y="83523"/>
                    </a:lnTo>
                    <a:lnTo>
                      <a:pt x="36" y="83439"/>
                    </a:lnTo>
                    <a:lnTo>
                      <a:pt x="29897" y="1286"/>
                    </a:lnTo>
                    <a:lnTo>
                      <a:pt x="29969" y="1286"/>
                    </a:lnTo>
                    <a:lnTo>
                      <a:pt x="82142" y="1"/>
                    </a:lnTo>
                    <a:lnTo>
                      <a:pt x="82094" y="144"/>
                    </a:lnTo>
                    <a:lnTo>
                      <a:pt x="59199" y="72462"/>
                    </a:lnTo>
                    <a:lnTo>
                      <a:pt x="59175" y="72474"/>
                    </a:lnTo>
                    <a:close/>
                    <a:moveTo>
                      <a:pt x="274" y="83428"/>
                    </a:moveTo>
                    <a:lnTo>
                      <a:pt x="26421" y="99322"/>
                    </a:lnTo>
                    <a:lnTo>
                      <a:pt x="59008" y="72331"/>
                    </a:lnTo>
                    <a:lnTo>
                      <a:pt x="81832" y="227"/>
                    </a:lnTo>
                    <a:lnTo>
                      <a:pt x="30040" y="150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6" name="Google Shape;306;p33"/>
          <p:cNvGrpSpPr/>
          <p:nvPr/>
        </p:nvGrpSpPr>
        <p:grpSpPr>
          <a:xfrm>
            <a:off x="-2625958" y="-2071525"/>
            <a:ext cx="13782479" cy="8905482"/>
            <a:chOff x="-2625958" y="-2071525"/>
            <a:chExt cx="13782479" cy="8905482"/>
          </a:xfrm>
        </p:grpSpPr>
        <p:sp>
          <p:nvSpPr>
            <p:cNvPr id="307" name="Google Shape;307;p33"/>
            <p:cNvSpPr/>
            <p:nvPr/>
          </p:nvSpPr>
          <p:spPr>
            <a:xfrm rot="1514233">
              <a:off x="7878011" y="-1639693"/>
              <a:ext cx="2647934" cy="2779755"/>
            </a:xfrm>
            <a:custGeom>
              <a:rect b="b" l="l" r="r" t="t"/>
              <a:pathLst>
                <a:path extrusionOk="0" h="99680" w="94953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08;p33"/>
            <p:cNvSpPr/>
            <p:nvPr/>
          </p:nvSpPr>
          <p:spPr>
            <a:xfrm rot="1514503">
              <a:off x="-2219652" y="4068093"/>
              <a:ext cx="2230706" cy="2405056"/>
            </a:xfrm>
            <a:custGeom>
              <a:rect b="b" l="l" r="r" t="t"/>
              <a:pathLst>
                <a:path extrusionOk="0" h="90822" w="84238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09;p33"/>
            <p:cNvSpPr/>
            <p:nvPr/>
          </p:nvSpPr>
          <p:spPr>
            <a:xfrm rot="1514503">
              <a:off x="-1485024" y="3649180"/>
              <a:ext cx="2175201" cy="2637427"/>
            </a:xfrm>
            <a:custGeom>
              <a:rect b="b" l="l" r="r" t="t"/>
              <a:pathLst>
                <a:path extrusionOk="0" h="99597" w="82142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0;p33"/>
            <p:cNvSpPr/>
            <p:nvPr/>
          </p:nvSpPr>
          <p:spPr>
            <a:xfrm rot="1514503">
              <a:off x="-1806691" y="3576585"/>
              <a:ext cx="2514449" cy="2639625"/>
            </a:xfrm>
            <a:custGeom>
              <a:rect b="b" l="l" r="r" t="t"/>
              <a:pathLst>
                <a:path extrusionOk="0" h="99680" w="94953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" name="Google Shape;311;p33"/>
            <p:cNvSpPr/>
            <p:nvPr/>
          </p:nvSpPr>
          <p:spPr>
            <a:xfrm rot="1430232">
              <a:off x="8138809" y="-1234074"/>
              <a:ext cx="2327211" cy="2509105"/>
            </a:xfrm>
            <a:custGeom>
              <a:rect b="b" l="l" r="r" t="t"/>
              <a:pathLst>
                <a:path extrusionOk="0" h="90822" w="84238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" name="Google Shape;312;p33"/>
            <p:cNvSpPr/>
            <p:nvPr/>
          </p:nvSpPr>
          <p:spPr>
            <a:xfrm rot="1430232">
              <a:off x="8428003" y="-1037258"/>
              <a:ext cx="2269306" cy="2751528"/>
            </a:xfrm>
            <a:custGeom>
              <a:rect b="b" l="l" r="r" t="t"/>
              <a:pathLst>
                <a:path extrusionOk="0" h="99597" w="82142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3" name="Google Shape;313;p33"/>
          <p:cNvSpPr txBox="1"/>
          <p:nvPr>
            <p:ph idx="1" type="subTitle"/>
          </p:nvPr>
        </p:nvSpPr>
        <p:spPr>
          <a:xfrm>
            <a:off x="1006900" y="1726125"/>
            <a:ext cx="3515100" cy="22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4" name="Google Shape;314;p33"/>
          <p:cNvSpPr txBox="1"/>
          <p:nvPr>
            <p:ph type="title"/>
          </p:nvPr>
        </p:nvSpPr>
        <p:spPr>
          <a:xfrm>
            <a:off x="1996975" y="539500"/>
            <a:ext cx="5150100" cy="43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7"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6" name="Google Shape;316;p34"/>
          <p:cNvGrpSpPr/>
          <p:nvPr/>
        </p:nvGrpSpPr>
        <p:grpSpPr>
          <a:xfrm>
            <a:off x="-3621962" y="-1003613"/>
            <a:ext cx="14748864" cy="9515697"/>
            <a:chOff x="-3621962" y="-1003613"/>
            <a:chExt cx="14748864" cy="9515697"/>
          </a:xfrm>
        </p:grpSpPr>
        <p:sp>
          <p:nvSpPr>
            <p:cNvPr id="317" name="Google Shape;317;p34"/>
            <p:cNvSpPr/>
            <p:nvPr/>
          </p:nvSpPr>
          <p:spPr>
            <a:xfrm>
              <a:off x="-2981249" y="4185615"/>
              <a:ext cx="3844172" cy="4035545"/>
            </a:xfrm>
            <a:custGeom>
              <a:rect b="b" l="l" r="r" t="t"/>
              <a:pathLst>
                <a:path extrusionOk="0" h="99680" w="94953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18;p34"/>
            <p:cNvSpPr/>
            <p:nvPr/>
          </p:nvSpPr>
          <p:spPr>
            <a:xfrm rot="5114100">
              <a:off x="8678084" y="-994810"/>
              <a:ext cx="2215747" cy="2388928"/>
            </a:xfrm>
            <a:custGeom>
              <a:rect b="b" l="l" r="r" t="t"/>
              <a:pathLst>
                <a:path extrusionOk="0" h="90822" w="84238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19;p34"/>
            <p:cNvSpPr/>
            <p:nvPr/>
          </p:nvSpPr>
          <p:spPr>
            <a:xfrm rot="5114100">
              <a:off x="8650417" y="-715298"/>
              <a:ext cx="2160615" cy="2619741"/>
            </a:xfrm>
            <a:custGeom>
              <a:rect b="b" l="l" r="r" t="t"/>
              <a:pathLst>
                <a:path extrusionOk="0" h="99597" w="82142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Google Shape;320;p34"/>
            <p:cNvSpPr/>
            <p:nvPr/>
          </p:nvSpPr>
          <p:spPr>
            <a:xfrm rot="5114100">
              <a:off x="8467940" y="-882708"/>
              <a:ext cx="2497588" cy="2621924"/>
            </a:xfrm>
            <a:custGeom>
              <a:rect b="b" l="l" r="r" t="t"/>
              <a:pathLst>
                <a:path extrusionOk="0" h="99680" w="94953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" name="Google Shape;321;p34"/>
            <p:cNvSpPr/>
            <p:nvPr/>
          </p:nvSpPr>
          <p:spPr>
            <a:xfrm rot="1430265">
              <a:off x="-3029963" y="3507636"/>
              <a:ext cx="3378707" cy="3642785"/>
            </a:xfrm>
            <a:custGeom>
              <a:rect b="b" l="l" r="r" t="t"/>
              <a:pathLst>
                <a:path extrusionOk="0" h="90822" w="84238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" name="Google Shape;322;p34"/>
            <p:cNvSpPr/>
            <p:nvPr/>
          </p:nvSpPr>
          <p:spPr>
            <a:xfrm rot="1430265">
              <a:off x="-2686314" y="4021970"/>
              <a:ext cx="3294638" cy="3994742"/>
            </a:xfrm>
            <a:custGeom>
              <a:rect b="b" l="l" r="r" t="t"/>
              <a:pathLst>
                <a:path extrusionOk="0" h="99597" w="82142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23" name="Google Shape;323;p34"/>
          <p:cNvSpPr txBox="1"/>
          <p:nvPr>
            <p:ph type="title"/>
          </p:nvPr>
        </p:nvSpPr>
        <p:spPr>
          <a:xfrm>
            <a:off x="1996975" y="539500"/>
            <a:ext cx="5150100" cy="43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  <p:sp>
        <p:nvSpPr>
          <p:cNvPr id="324" name="Google Shape;324;p34"/>
          <p:cNvSpPr txBox="1"/>
          <p:nvPr>
            <p:ph idx="1" type="subTitle"/>
          </p:nvPr>
        </p:nvSpPr>
        <p:spPr>
          <a:xfrm>
            <a:off x="2117675" y="1629800"/>
            <a:ext cx="2200200" cy="359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5" name="Google Shape;325;p34"/>
          <p:cNvSpPr txBox="1"/>
          <p:nvPr>
            <p:ph idx="2" type="subTitle"/>
          </p:nvPr>
        </p:nvSpPr>
        <p:spPr>
          <a:xfrm>
            <a:off x="2117675" y="1823228"/>
            <a:ext cx="2200200" cy="8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6" name="Google Shape;326;p34"/>
          <p:cNvSpPr txBox="1"/>
          <p:nvPr>
            <p:ph idx="3" type="subTitle"/>
          </p:nvPr>
        </p:nvSpPr>
        <p:spPr>
          <a:xfrm>
            <a:off x="2117675" y="3087973"/>
            <a:ext cx="2200200" cy="359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" name="Google Shape;327;p34"/>
          <p:cNvSpPr txBox="1"/>
          <p:nvPr>
            <p:ph idx="4" type="subTitle"/>
          </p:nvPr>
        </p:nvSpPr>
        <p:spPr>
          <a:xfrm>
            <a:off x="2117675" y="3281401"/>
            <a:ext cx="2200200" cy="8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8" name="Google Shape;328;p34"/>
          <p:cNvSpPr txBox="1"/>
          <p:nvPr>
            <p:ph idx="5" type="subTitle"/>
          </p:nvPr>
        </p:nvSpPr>
        <p:spPr>
          <a:xfrm>
            <a:off x="4825925" y="1629800"/>
            <a:ext cx="2200200" cy="359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9" name="Google Shape;329;p34"/>
          <p:cNvSpPr txBox="1"/>
          <p:nvPr>
            <p:ph idx="6" type="subTitle"/>
          </p:nvPr>
        </p:nvSpPr>
        <p:spPr>
          <a:xfrm>
            <a:off x="4825925" y="1823228"/>
            <a:ext cx="2200200" cy="8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30" name="Google Shape;330;p34"/>
          <p:cNvSpPr txBox="1"/>
          <p:nvPr>
            <p:ph idx="7" type="subTitle"/>
          </p:nvPr>
        </p:nvSpPr>
        <p:spPr>
          <a:xfrm>
            <a:off x="4825925" y="3087973"/>
            <a:ext cx="2200200" cy="359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31" name="Google Shape;331;p34"/>
          <p:cNvSpPr txBox="1"/>
          <p:nvPr>
            <p:ph idx="8" type="subTitle"/>
          </p:nvPr>
        </p:nvSpPr>
        <p:spPr>
          <a:xfrm>
            <a:off x="4825925" y="3281401"/>
            <a:ext cx="2200200" cy="8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9"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3" name="Google Shape;333;p35"/>
          <p:cNvGrpSpPr/>
          <p:nvPr/>
        </p:nvGrpSpPr>
        <p:grpSpPr>
          <a:xfrm>
            <a:off x="-2896958" y="-2624952"/>
            <a:ext cx="13462914" cy="10123374"/>
            <a:chOff x="-2896958" y="-2624952"/>
            <a:chExt cx="13462914" cy="10123374"/>
          </a:xfrm>
        </p:grpSpPr>
        <p:grpSp>
          <p:nvGrpSpPr>
            <p:cNvPr id="334" name="Google Shape;334;p35"/>
            <p:cNvGrpSpPr/>
            <p:nvPr/>
          </p:nvGrpSpPr>
          <p:grpSpPr>
            <a:xfrm>
              <a:off x="-2896958" y="-2624952"/>
              <a:ext cx="13462914" cy="10123374"/>
              <a:chOff x="-2896958" y="-2624952"/>
              <a:chExt cx="13462914" cy="10123374"/>
            </a:xfrm>
          </p:grpSpPr>
          <p:sp>
            <p:nvSpPr>
              <p:cNvPr id="335" name="Google Shape;335;p35"/>
              <p:cNvSpPr/>
              <p:nvPr/>
            </p:nvSpPr>
            <p:spPr>
              <a:xfrm flipH="1" rot="9285662">
                <a:off x="5806126" y="2835956"/>
                <a:ext cx="3844152" cy="4035524"/>
              </a:xfrm>
              <a:custGeom>
                <a:rect b="b" l="l" r="r" t="t"/>
                <a:pathLst>
                  <a:path extrusionOk="0" h="99680" w="94953">
                    <a:moveTo>
                      <a:pt x="39160" y="99680"/>
                    </a:moveTo>
                    <a:lnTo>
                      <a:pt x="39088" y="99549"/>
                    </a:lnTo>
                    <a:lnTo>
                      <a:pt x="0" y="29707"/>
                    </a:lnTo>
                    <a:lnTo>
                      <a:pt x="131" y="29671"/>
                    </a:lnTo>
                    <a:lnTo>
                      <a:pt x="94857" y="1"/>
                    </a:lnTo>
                    <a:lnTo>
                      <a:pt x="94952" y="41887"/>
                    </a:lnTo>
                    <a:lnTo>
                      <a:pt x="94929" y="41923"/>
                    </a:lnTo>
                    <a:close/>
                    <a:moveTo>
                      <a:pt x="322" y="29838"/>
                    </a:moveTo>
                    <a:lnTo>
                      <a:pt x="39207" y="99311"/>
                    </a:lnTo>
                    <a:lnTo>
                      <a:pt x="94738" y="41792"/>
                    </a:lnTo>
                    <a:lnTo>
                      <a:pt x="94631" y="299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6" name="Google Shape;336;p35"/>
              <p:cNvSpPr/>
              <p:nvPr/>
            </p:nvSpPr>
            <p:spPr>
              <a:xfrm flipH="1" rot="9285662">
                <a:off x="-2275832" y="-2073377"/>
                <a:ext cx="3410358" cy="3676910"/>
              </a:xfrm>
              <a:custGeom>
                <a:rect b="b" l="l" r="r" t="t"/>
                <a:pathLst>
                  <a:path extrusionOk="0" h="90822" w="84238">
                    <a:moveTo>
                      <a:pt x="15348" y="90821"/>
                    </a:moveTo>
                    <a:lnTo>
                      <a:pt x="15312" y="90726"/>
                    </a:lnTo>
                    <a:lnTo>
                      <a:pt x="1" y="51566"/>
                    </a:lnTo>
                    <a:lnTo>
                      <a:pt x="45197" y="8501"/>
                    </a:lnTo>
                    <a:lnTo>
                      <a:pt x="45221" y="8501"/>
                    </a:lnTo>
                    <a:lnTo>
                      <a:pt x="76868" y="0"/>
                    </a:lnTo>
                    <a:lnTo>
                      <a:pt x="84238" y="19110"/>
                    </a:lnTo>
                    <a:lnTo>
                      <a:pt x="84238" y="19146"/>
                    </a:lnTo>
                    <a:lnTo>
                      <a:pt x="74486" y="79701"/>
                    </a:lnTo>
                    <a:lnTo>
                      <a:pt x="74403" y="79713"/>
                    </a:lnTo>
                    <a:close/>
                    <a:moveTo>
                      <a:pt x="275" y="51626"/>
                    </a:moveTo>
                    <a:lnTo>
                      <a:pt x="15491" y="90559"/>
                    </a:lnTo>
                    <a:lnTo>
                      <a:pt x="74284" y="79510"/>
                    </a:lnTo>
                    <a:lnTo>
                      <a:pt x="84011" y="19134"/>
                    </a:lnTo>
                    <a:lnTo>
                      <a:pt x="76737" y="262"/>
                    </a:lnTo>
                    <a:lnTo>
                      <a:pt x="45304" y="870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7" name="Google Shape;337;p35"/>
              <p:cNvSpPr/>
              <p:nvPr/>
            </p:nvSpPr>
            <p:spPr>
              <a:xfrm flipH="1" rot="9285662">
                <a:off x="-1152704" y="-1788187"/>
                <a:ext cx="3325502" cy="4032164"/>
              </a:xfrm>
              <a:custGeom>
                <a:rect b="b" l="l" r="r" t="t"/>
                <a:pathLst>
                  <a:path extrusionOk="0" h="99597" w="82142">
                    <a:moveTo>
                      <a:pt x="26433" y="99596"/>
                    </a:moveTo>
                    <a:lnTo>
                      <a:pt x="26361" y="99549"/>
                    </a:lnTo>
                    <a:lnTo>
                      <a:pt x="1" y="83523"/>
                    </a:lnTo>
                    <a:lnTo>
                      <a:pt x="36" y="83439"/>
                    </a:lnTo>
                    <a:lnTo>
                      <a:pt x="29897" y="1286"/>
                    </a:lnTo>
                    <a:lnTo>
                      <a:pt x="29969" y="1286"/>
                    </a:lnTo>
                    <a:lnTo>
                      <a:pt x="82142" y="1"/>
                    </a:lnTo>
                    <a:lnTo>
                      <a:pt x="82094" y="144"/>
                    </a:lnTo>
                    <a:lnTo>
                      <a:pt x="59199" y="72462"/>
                    </a:lnTo>
                    <a:lnTo>
                      <a:pt x="59175" y="72474"/>
                    </a:lnTo>
                    <a:close/>
                    <a:moveTo>
                      <a:pt x="274" y="83428"/>
                    </a:moveTo>
                    <a:lnTo>
                      <a:pt x="26421" y="99322"/>
                    </a:lnTo>
                    <a:lnTo>
                      <a:pt x="59008" y="72331"/>
                    </a:lnTo>
                    <a:lnTo>
                      <a:pt x="81832" y="227"/>
                    </a:lnTo>
                    <a:lnTo>
                      <a:pt x="30040" y="150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8" name="Google Shape;338;p35"/>
              <p:cNvSpPr/>
              <p:nvPr/>
            </p:nvSpPr>
            <p:spPr>
              <a:xfrm flipH="1" rot="9285662">
                <a:off x="-1644474" y="-1680548"/>
                <a:ext cx="3844152" cy="4035524"/>
              </a:xfrm>
              <a:custGeom>
                <a:rect b="b" l="l" r="r" t="t"/>
                <a:pathLst>
                  <a:path extrusionOk="0" h="99680" w="94953">
                    <a:moveTo>
                      <a:pt x="39160" y="99680"/>
                    </a:moveTo>
                    <a:lnTo>
                      <a:pt x="39088" y="99549"/>
                    </a:lnTo>
                    <a:lnTo>
                      <a:pt x="0" y="29707"/>
                    </a:lnTo>
                    <a:lnTo>
                      <a:pt x="131" y="29671"/>
                    </a:lnTo>
                    <a:lnTo>
                      <a:pt x="94857" y="1"/>
                    </a:lnTo>
                    <a:lnTo>
                      <a:pt x="94952" y="41887"/>
                    </a:lnTo>
                    <a:lnTo>
                      <a:pt x="94929" y="41923"/>
                    </a:lnTo>
                    <a:close/>
                    <a:moveTo>
                      <a:pt x="322" y="29838"/>
                    </a:moveTo>
                    <a:lnTo>
                      <a:pt x="39207" y="99311"/>
                    </a:lnTo>
                    <a:lnTo>
                      <a:pt x="94738" y="41792"/>
                    </a:lnTo>
                    <a:lnTo>
                      <a:pt x="94631" y="299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9" name="Google Shape;339;p35"/>
              <p:cNvSpPr/>
              <p:nvPr/>
            </p:nvSpPr>
            <p:spPr>
              <a:xfrm flipH="1" rot="9369735">
                <a:off x="6184762" y="2639811"/>
                <a:ext cx="3378707" cy="3642785"/>
              </a:xfrm>
              <a:custGeom>
                <a:rect b="b" l="l" r="r" t="t"/>
                <a:pathLst>
                  <a:path extrusionOk="0" h="90822" w="84238">
                    <a:moveTo>
                      <a:pt x="15348" y="90821"/>
                    </a:moveTo>
                    <a:lnTo>
                      <a:pt x="15312" y="90726"/>
                    </a:lnTo>
                    <a:lnTo>
                      <a:pt x="1" y="51566"/>
                    </a:lnTo>
                    <a:lnTo>
                      <a:pt x="45197" y="8501"/>
                    </a:lnTo>
                    <a:lnTo>
                      <a:pt x="45221" y="8501"/>
                    </a:lnTo>
                    <a:lnTo>
                      <a:pt x="76868" y="0"/>
                    </a:lnTo>
                    <a:lnTo>
                      <a:pt x="84238" y="19110"/>
                    </a:lnTo>
                    <a:lnTo>
                      <a:pt x="84238" y="19146"/>
                    </a:lnTo>
                    <a:lnTo>
                      <a:pt x="74486" y="79701"/>
                    </a:lnTo>
                    <a:lnTo>
                      <a:pt x="74403" y="79713"/>
                    </a:lnTo>
                    <a:close/>
                    <a:moveTo>
                      <a:pt x="275" y="51626"/>
                    </a:moveTo>
                    <a:lnTo>
                      <a:pt x="15491" y="90559"/>
                    </a:lnTo>
                    <a:lnTo>
                      <a:pt x="74284" y="79510"/>
                    </a:lnTo>
                    <a:lnTo>
                      <a:pt x="84011" y="19134"/>
                    </a:lnTo>
                    <a:lnTo>
                      <a:pt x="76737" y="262"/>
                    </a:lnTo>
                    <a:lnTo>
                      <a:pt x="45304" y="870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0" name="Google Shape;340;p35"/>
              <p:cNvSpPr/>
              <p:nvPr/>
            </p:nvSpPr>
            <p:spPr>
              <a:xfrm flipH="1" rot="9369735">
                <a:off x="6604611" y="2002120"/>
                <a:ext cx="3294638" cy="3994742"/>
              </a:xfrm>
              <a:custGeom>
                <a:rect b="b" l="l" r="r" t="t"/>
                <a:pathLst>
                  <a:path extrusionOk="0" h="99597" w="82142">
                    <a:moveTo>
                      <a:pt x="26433" y="99596"/>
                    </a:moveTo>
                    <a:lnTo>
                      <a:pt x="26361" y="99549"/>
                    </a:lnTo>
                    <a:lnTo>
                      <a:pt x="1" y="83523"/>
                    </a:lnTo>
                    <a:lnTo>
                      <a:pt x="36" y="83439"/>
                    </a:lnTo>
                    <a:lnTo>
                      <a:pt x="29897" y="1286"/>
                    </a:lnTo>
                    <a:lnTo>
                      <a:pt x="29969" y="1286"/>
                    </a:lnTo>
                    <a:lnTo>
                      <a:pt x="82142" y="1"/>
                    </a:lnTo>
                    <a:lnTo>
                      <a:pt x="82094" y="144"/>
                    </a:lnTo>
                    <a:lnTo>
                      <a:pt x="59199" y="72462"/>
                    </a:lnTo>
                    <a:lnTo>
                      <a:pt x="59175" y="72474"/>
                    </a:lnTo>
                    <a:close/>
                    <a:moveTo>
                      <a:pt x="274" y="83428"/>
                    </a:moveTo>
                    <a:lnTo>
                      <a:pt x="26421" y="99322"/>
                    </a:lnTo>
                    <a:lnTo>
                      <a:pt x="59008" y="72331"/>
                    </a:lnTo>
                    <a:lnTo>
                      <a:pt x="81832" y="227"/>
                    </a:lnTo>
                    <a:lnTo>
                      <a:pt x="30040" y="150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41" name="Google Shape;341;p35"/>
            <p:cNvGrpSpPr/>
            <p:nvPr/>
          </p:nvGrpSpPr>
          <p:grpSpPr>
            <a:xfrm rot="5400000">
              <a:off x="1874511" y="-229219"/>
              <a:ext cx="5394990" cy="4302857"/>
              <a:chOff x="404669" y="406050"/>
              <a:chExt cx="8334605" cy="4331445"/>
            </a:xfrm>
          </p:grpSpPr>
          <p:sp>
            <p:nvSpPr>
              <p:cNvPr id="342" name="Google Shape;342;p35"/>
              <p:cNvSpPr/>
              <p:nvPr/>
            </p:nvSpPr>
            <p:spPr>
              <a:xfrm>
                <a:off x="433534" y="430095"/>
                <a:ext cx="8270100" cy="4307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3" name="Google Shape;343;p35"/>
              <p:cNvSpPr/>
              <p:nvPr/>
            </p:nvSpPr>
            <p:spPr>
              <a:xfrm rot="5400000">
                <a:off x="2406310" y="-1595591"/>
                <a:ext cx="4331324" cy="8334605"/>
              </a:xfrm>
              <a:custGeom>
                <a:rect b="b" l="l" r="r" t="t"/>
                <a:pathLst>
                  <a:path extrusionOk="0" h="71534" w="47852">
                    <a:moveTo>
                      <a:pt x="47852" y="71533"/>
                    </a:moveTo>
                    <a:lnTo>
                      <a:pt x="0" y="71533"/>
                    </a:lnTo>
                    <a:lnTo>
                      <a:pt x="0" y="0"/>
                    </a:lnTo>
                    <a:lnTo>
                      <a:pt x="47852" y="0"/>
                    </a:lnTo>
                    <a:close/>
                    <a:moveTo>
                      <a:pt x="441" y="71093"/>
                    </a:moveTo>
                    <a:lnTo>
                      <a:pt x="47411" y="71093"/>
                    </a:lnTo>
                    <a:lnTo>
                      <a:pt x="47411" y="453"/>
                    </a:lnTo>
                    <a:lnTo>
                      <a:pt x="441" y="453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344" name="Google Shape;344;p35"/>
          <p:cNvSpPr txBox="1"/>
          <p:nvPr>
            <p:ph idx="1" type="subTitle"/>
          </p:nvPr>
        </p:nvSpPr>
        <p:spPr>
          <a:xfrm>
            <a:off x="2822913" y="1453572"/>
            <a:ext cx="3498300" cy="39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45" name="Google Shape;345;p35"/>
          <p:cNvSpPr txBox="1"/>
          <p:nvPr>
            <p:ph idx="2" type="subTitle"/>
          </p:nvPr>
        </p:nvSpPr>
        <p:spPr>
          <a:xfrm>
            <a:off x="2822913" y="1947954"/>
            <a:ext cx="3498300" cy="76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46" name="Google Shape;346;p35"/>
          <p:cNvSpPr txBox="1"/>
          <p:nvPr/>
        </p:nvSpPr>
        <p:spPr>
          <a:xfrm>
            <a:off x="2785700" y="3454625"/>
            <a:ext cx="3572700" cy="87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CREDITS: This presentation template was created by </a:t>
            </a:r>
            <a:r>
              <a:rPr b="0" i="0" lang="en" sz="1200" u="none" cap="none" strike="noStrike">
                <a:solidFill>
                  <a:schemeClr val="hlink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2"/>
              </a:rPr>
              <a:t>Slidesgo</a:t>
            </a:r>
            <a:r>
              <a:rPr b="0" i="0" lang="en" sz="1200" u="none" cap="none" strike="noStrik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, including icons by </a:t>
            </a:r>
            <a:r>
              <a:rPr b="0" i="0" lang="en" sz="1200" u="none" cap="none" strike="noStrike">
                <a:solidFill>
                  <a:schemeClr val="hlink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Flaticon</a:t>
            </a:r>
            <a:r>
              <a:rPr b="0" i="0" lang="en" sz="1200" u="none" cap="none" strike="noStrik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, infographics &amp; images by </a:t>
            </a:r>
            <a:r>
              <a:rPr b="0" i="0" lang="en" sz="1200" u="none" cap="none" strike="noStrike">
                <a:solidFill>
                  <a:schemeClr val="hlink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Freepik</a:t>
            </a:r>
            <a:r>
              <a:rPr b="0" i="0" lang="en" sz="1200" u="none" cap="none" strike="noStrik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b="0" i="0" sz="1200" u="none" cap="none" strike="noStrike">
              <a:solidFill>
                <a:schemeClr val="accent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accent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7" name="Google Shape;347;p35"/>
          <p:cNvSpPr txBox="1"/>
          <p:nvPr>
            <p:ph type="title"/>
          </p:nvPr>
        </p:nvSpPr>
        <p:spPr>
          <a:xfrm>
            <a:off x="2710300" y="849375"/>
            <a:ext cx="3648000" cy="86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7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11"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0" name="Google Shape;350;p37"/>
          <p:cNvGrpSpPr/>
          <p:nvPr/>
        </p:nvGrpSpPr>
        <p:grpSpPr>
          <a:xfrm>
            <a:off x="-3157403" y="-2327775"/>
            <a:ext cx="14457596" cy="9492188"/>
            <a:chOff x="-3157403" y="-2327775"/>
            <a:chExt cx="14457596" cy="9492188"/>
          </a:xfrm>
        </p:grpSpPr>
        <p:sp>
          <p:nvSpPr>
            <p:cNvPr id="351" name="Google Shape;351;p37"/>
            <p:cNvSpPr/>
            <p:nvPr/>
          </p:nvSpPr>
          <p:spPr>
            <a:xfrm rot="1514360">
              <a:off x="7664166" y="-1848832"/>
              <a:ext cx="2936660" cy="3082854"/>
            </a:xfrm>
            <a:custGeom>
              <a:rect b="b" l="l" r="r" t="t"/>
              <a:pathLst>
                <a:path extrusionOk="0" h="99680" w="94953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" name="Google Shape;352;p37"/>
            <p:cNvSpPr/>
            <p:nvPr/>
          </p:nvSpPr>
          <p:spPr>
            <a:xfrm rot="1514343">
              <a:off x="-2679303" y="3909620"/>
              <a:ext cx="2625055" cy="2830228"/>
            </a:xfrm>
            <a:custGeom>
              <a:rect b="b" l="l" r="r" t="t"/>
              <a:pathLst>
                <a:path extrusionOk="0" h="90822" w="84238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" name="Google Shape;353;p37"/>
            <p:cNvSpPr/>
            <p:nvPr/>
          </p:nvSpPr>
          <p:spPr>
            <a:xfrm rot="1514343">
              <a:off x="-1814818" y="3416661"/>
              <a:ext cx="2559739" cy="3103678"/>
            </a:xfrm>
            <a:custGeom>
              <a:rect b="b" l="l" r="r" t="t"/>
              <a:pathLst>
                <a:path extrusionOk="0" h="99597" w="82142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" name="Google Shape;354;p37"/>
            <p:cNvSpPr/>
            <p:nvPr/>
          </p:nvSpPr>
          <p:spPr>
            <a:xfrm rot="1514343">
              <a:off x="-2193340" y="3331226"/>
              <a:ext cx="2958960" cy="3106264"/>
            </a:xfrm>
            <a:custGeom>
              <a:rect b="b" l="l" r="r" t="t"/>
              <a:pathLst>
                <a:path extrusionOk="0" h="99680" w="94953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" name="Google Shape;355;p37"/>
            <p:cNvSpPr/>
            <p:nvPr/>
          </p:nvSpPr>
          <p:spPr>
            <a:xfrm rot="1430259">
              <a:off x="7953466" y="-1399018"/>
              <a:ext cx="2580939" cy="2782664"/>
            </a:xfrm>
            <a:custGeom>
              <a:rect b="b" l="l" r="r" t="t"/>
              <a:pathLst>
                <a:path extrusionOk="0" h="90822" w="84238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" name="Google Shape;356;p37"/>
            <p:cNvSpPr/>
            <p:nvPr/>
          </p:nvSpPr>
          <p:spPr>
            <a:xfrm rot="1430259">
              <a:off x="8274188" y="-1180746"/>
              <a:ext cx="2516720" cy="3051518"/>
            </a:xfrm>
            <a:custGeom>
              <a:rect b="b" l="l" r="r" t="t"/>
              <a:pathLst>
                <a:path extrusionOk="0" h="99597" w="82142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11_1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38"/>
          <p:cNvSpPr/>
          <p:nvPr/>
        </p:nvSpPr>
        <p:spPr>
          <a:xfrm flipH="1" rot="-1514360">
            <a:off x="-1463407" y="-1848832"/>
            <a:ext cx="2936660" cy="3082854"/>
          </a:xfrm>
          <a:custGeom>
            <a:rect b="b" l="l" r="r" t="t"/>
            <a:pathLst>
              <a:path extrusionOk="0" h="99680" w="94953">
                <a:moveTo>
                  <a:pt x="39160" y="99680"/>
                </a:moveTo>
                <a:lnTo>
                  <a:pt x="39088" y="99549"/>
                </a:lnTo>
                <a:lnTo>
                  <a:pt x="0" y="29707"/>
                </a:lnTo>
                <a:lnTo>
                  <a:pt x="131" y="29671"/>
                </a:lnTo>
                <a:lnTo>
                  <a:pt x="94857" y="1"/>
                </a:lnTo>
                <a:lnTo>
                  <a:pt x="94952" y="41887"/>
                </a:lnTo>
                <a:lnTo>
                  <a:pt x="94929" y="41923"/>
                </a:lnTo>
                <a:close/>
                <a:moveTo>
                  <a:pt x="322" y="29838"/>
                </a:moveTo>
                <a:lnTo>
                  <a:pt x="39207" y="99311"/>
                </a:lnTo>
                <a:lnTo>
                  <a:pt x="94738" y="41792"/>
                </a:lnTo>
                <a:lnTo>
                  <a:pt x="94631" y="299"/>
                </a:lnTo>
                <a:close/>
              </a:path>
            </a:pathLst>
          </a:custGeom>
          <a:gradFill>
            <a:gsLst>
              <a:gs pos="0">
                <a:schemeClr val="accent6"/>
              </a:gs>
              <a:gs pos="50000">
                <a:schemeClr val="accent4"/>
              </a:gs>
              <a:gs pos="100000">
                <a:schemeClr val="accent5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59" name="Google Shape;359;p38"/>
          <p:cNvGrpSpPr/>
          <p:nvPr/>
        </p:nvGrpSpPr>
        <p:grpSpPr>
          <a:xfrm>
            <a:off x="6905484" y="3227563"/>
            <a:ext cx="4423512" cy="4265956"/>
            <a:chOff x="6905484" y="3227563"/>
            <a:chExt cx="4423512" cy="4265956"/>
          </a:xfrm>
        </p:grpSpPr>
        <p:sp>
          <p:nvSpPr>
            <p:cNvPr id="360" name="Google Shape;360;p38"/>
            <p:cNvSpPr/>
            <p:nvPr/>
          </p:nvSpPr>
          <p:spPr>
            <a:xfrm rot="6914343">
              <a:off x="7432635" y="4287777"/>
              <a:ext cx="2625055" cy="2830228"/>
            </a:xfrm>
            <a:custGeom>
              <a:rect b="b" l="l" r="r" t="t"/>
              <a:pathLst>
                <a:path extrusionOk="0" h="90822" w="84238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" name="Google Shape;361;p38"/>
            <p:cNvSpPr/>
            <p:nvPr/>
          </p:nvSpPr>
          <p:spPr>
            <a:xfrm rot="6914343">
              <a:off x="7929276" y="3855129"/>
              <a:ext cx="2559739" cy="3103678"/>
            </a:xfrm>
            <a:custGeom>
              <a:rect b="b" l="l" r="r" t="t"/>
              <a:pathLst>
                <a:path extrusionOk="0" h="99597" w="82142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" name="Google Shape;362;p38"/>
            <p:cNvSpPr/>
            <p:nvPr/>
          </p:nvSpPr>
          <p:spPr>
            <a:xfrm rot="6914343">
              <a:off x="7813807" y="3674924"/>
              <a:ext cx="2958960" cy="3106264"/>
            </a:xfrm>
            <a:custGeom>
              <a:rect b="b" l="l" r="r" t="t"/>
              <a:pathLst>
                <a:path extrusionOk="0" h="99680" w="94953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3" name="Google Shape;363;p38"/>
          <p:cNvSpPr/>
          <p:nvPr/>
        </p:nvSpPr>
        <p:spPr>
          <a:xfrm flipH="1" rot="-1430259">
            <a:off x="-1396986" y="-1399018"/>
            <a:ext cx="2580939" cy="2782664"/>
          </a:xfrm>
          <a:custGeom>
            <a:rect b="b" l="l" r="r" t="t"/>
            <a:pathLst>
              <a:path extrusionOk="0" h="90822" w="84238">
                <a:moveTo>
                  <a:pt x="15348" y="90821"/>
                </a:moveTo>
                <a:lnTo>
                  <a:pt x="15312" y="90726"/>
                </a:lnTo>
                <a:lnTo>
                  <a:pt x="1" y="51566"/>
                </a:lnTo>
                <a:lnTo>
                  <a:pt x="45197" y="8501"/>
                </a:lnTo>
                <a:lnTo>
                  <a:pt x="45221" y="8501"/>
                </a:lnTo>
                <a:lnTo>
                  <a:pt x="76868" y="0"/>
                </a:lnTo>
                <a:lnTo>
                  <a:pt x="84238" y="19110"/>
                </a:lnTo>
                <a:lnTo>
                  <a:pt x="84238" y="19146"/>
                </a:lnTo>
                <a:lnTo>
                  <a:pt x="74486" y="79701"/>
                </a:lnTo>
                <a:lnTo>
                  <a:pt x="74403" y="79713"/>
                </a:lnTo>
                <a:close/>
                <a:moveTo>
                  <a:pt x="275" y="51626"/>
                </a:moveTo>
                <a:lnTo>
                  <a:pt x="15491" y="90559"/>
                </a:lnTo>
                <a:lnTo>
                  <a:pt x="74284" y="79510"/>
                </a:lnTo>
                <a:lnTo>
                  <a:pt x="84011" y="19134"/>
                </a:lnTo>
                <a:lnTo>
                  <a:pt x="76737" y="262"/>
                </a:lnTo>
                <a:lnTo>
                  <a:pt x="45304" y="8704"/>
                </a:lnTo>
                <a:close/>
              </a:path>
            </a:pathLst>
          </a:custGeom>
          <a:gradFill>
            <a:gsLst>
              <a:gs pos="0">
                <a:schemeClr val="accent6"/>
              </a:gs>
              <a:gs pos="50000">
                <a:schemeClr val="accent4"/>
              </a:gs>
              <a:gs pos="100000">
                <a:schemeClr val="accent5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" name="Google Shape;364;p38"/>
          <p:cNvSpPr/>
          <p:nvPr/>
        </p:nvSpPr>
        <p:spPr>
          <a:xfrm flipH="1" rot="-1430259">
            <a:off x="-1653489" y="-1180746"/>
            <a:ext cx="2516720" cy="3051518"/>
          </a:xfrm>
          <a:custGeom>
            <a:rect b="b" l="l" r="r" t="t"/>
            <a:pathLst>
              <a:path extrusionOk="0" h="99597" w="82142">
                <a:moveTo>
                  <a:pt x="26433" y="99596"/>
                </a:moveTo>
                <a:lnTo>
                  <a:pt x="26361" y="99549"/>
                </a:lnTo>
                <a:lnTo>
                  <a:pt x="1" y="83523"/>
                </a:lnTo>
                <a:lnTo>
                  <a:pt x="36" y="83439"/>
                </a:lnTo>
                <a:lnTo>
                  <a:pt x="29897" y="1286"/>
                </a:lnTo>
                <a:lnTo>
                  <a:pt x="29969" y="1286"/>
                </a:lnTo>
                <a:lnTo>
                  <a:pt x="82142" y="1"/>
                </a:lnTo>
                <a:lnTo>
                  <a:pt x="82094" y="144"/>
                </a:lnTo>
                <a:lnTo>
                  <a:pt x="59199" y="72462"/>
                </a:lnTo>
                <a:lnTo>
                  <a:pt x="59175" y="72474"/>
                </a:lnTo>
                <a:close/>
                <a:moveTo>
                  <a:pt x="274" y="83428"/>
                </a:moveTo>
                <a:lnTo>
                  <a:pt x="26421" y="99322"/>
                </a:lnTo>
                <a:lnTo>
                  <a:pt x="59008" y="72331"/>
                </a:lnTo>
                <a:lnTo>
                  <a:pt x="81832" y="227"/>
                </a:lnTo>
                <a:lnTo>
                  <a:pt x="30040" y="1501"/>
                </a:lnTo>
                <a:close/>
              </a:path>
            </a:pathLst>
          </a:custGeom>
          <a:gradFill>
            <a:gsLst>
              <a:gs pos="0">
                <a:schemeClr val="accent6"/>
              </a:gs>
              <a:gs pos="50000">
                <a:schemeClr val="accent4"/>
              </a:gs>
              <a:gs pos="100000">
                <a:schemeClr val="accent5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 1">
  <p:cSld name="CUSTOM_12"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6" name="Google Shape;366;p39"/>
          <p:cNvGrpSpPr/>
          <p:nvPr/>
        </p:nvGrpSpPr>
        <p:grpSpPr>
          <a:xfrm>
            <a:off x="-1870949" y="-2015865"/>
            <a:ext cx="12501888" cy="9499587"/>
            <a:chOff x="-1870949" y="-2015865"/>
            <a:chExt cx="12501888" cy="9499587"/>
          </a:xfrm>
        </p:grpSpPr>
        <p:sp>
          <p:nvSpPr>
            <p:cNvPr id="367" name="Google Shape;367;p39"/>
            <p:cNvSpPr/>
            <p:nvPr/>
          </p:nvSpPr>
          <p:spPr>
            <a:xfrm rot="-336564">
              <a:off x="7679458" y="3275364"/>
              <a:ext cx="2408737" cy="2597003"/>
            </a:xfrm>
            <a:custGeom>
              <a:rect b="b" l="l" r="r" t="t"/>
              <a:pathLst>
                <a:path extrusionOk="0" h="90822" w="84238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39"/>
            <p:cNvSpPr/>
            <p:nvPr/>
          </p:nvSpPr>
          <p:spPr>
            <a:xfrm rot="-336564">
              <a:off x="8146698" y="3440311"/>
              <a:ext cx="2348804" cy="2847919"/>
            </a:xfrm>
            <a:custGeom>
              <a:rect b="b" l="l" r="r" t="t"/>
              <a:pathLst>
                <a:path extrusionOk="0" h="99597" w="82142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39"/>
            <p:cNvSpPr/>
            <p:nvPr/>
          </p:nvSpPr>
          <p:spPr>
            <a:xfrm rot="-336564">
              <a:off x="7783010" y="3457006"/>
              <a:ext cx="2715127" cy="2850293"/>
            </a:xfrm>
            <a:custGeom>
              <a:rect b="b" l="l" r="r" t="t"/>
              <a:pathLst>
                <a:path extrusionOk="0" h="99680" w="94953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39"/>
            <p:cNvSpPr/>
            <p:nvPr/>
          </p:nvSpPr>
          <p:spPr>
            <a:xfrm rot="10463436">
              <a:off x="8101045" y="-1455062"/>
              <a:ext cx="2408737" cy="2597003"/>
            </a:xfrm>
            <a:custGeom>
              <a:rect b="b" l="l" r="r" t="t"/>
              <a:pathLst>
                <a:path extrusionOk="0" h="90822" w="84238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39"/>
            <p:cNvSpPr/>
            <p:nvPr/>
          </p:nvSpPr>
          <p:spPr>
            <a:xfrm rot="10463436">
              <a:off x="7693739" y="-1870925"/>
              <a:ext cx="2348804" cy="2847919"/>
            </a:xfrm>
            <a:custGeom>
              <a:rect b="b" l="l" r="r" t="t"/>
              <a:pathLst>
                <a:path extrusionOk="0" h="99597" w="82142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39"/>
            <p:cNvSpPr/>
            <p:nvPr/>
          </p:nvSpPr>
          <p:spPr>
            <a:xfrm rot="10463436">
              <a:off x="7691103" y="-1889993"/>
              <a:ext cx="2715127" cy="2850293"/>
            </a:xfrm>
            <a:custGeom>
              <a:rect b="b" l="l" r="r" t="t"/>
              <a:pathLst>
                <a:path extrusionOk="0" h="99680" w="94953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39"/>
            <p:cNvSpPr/>
            <p:nvPr/>
          </p:nvSpPr>
          <p:spPr>
            <a:xfrm rot="-336564">
              <a:off x="-1374459" y="4490863"/>
              <a:ext cx="2348804" cy="2847919"/>
            </a:xfrm>
            <a:custGeom>
              <a:rect b="b" l="l" r="r" t="t"/>
              <a:pathLst>
                <a:path extrusionOk="0" h="99597" w="82142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39"/>
            <p:cNvSpPr/>
            <p:nvPr/>
          </p:nvSpPr>
          <p:spPr>
            <a:xfrm rot="-336564">
              <a:off x="-1738147" y="4507557"/>
              <a:ext cx="2715127" cy="2850293"/>
            </a:xfrm>
            <a:custGeom>
              <a:rect b="b" l="l" r="r" t="t"/>
              <a:pathLst>
                <a:path extrusionOk="0" h="99680" w="94953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5" name="Google Shape;375;p39"/>
          <p:cNvSpPr txBox="1"/>
          <p:nvPr>
            <p:ph type="title"/>
          </p:nvPr>
        </p:nvSpPr>
        <p:spPr>
          <a:xfrm>
            <a:off x="1996975" y="539500"/>
            <a:ext cx="5150100" cy="43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2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  <p:sp>
        <p:nvSpPr>
          <p:cNvPr id="376" name="Google Shape;376;p39"/>
          <p:cNvSpPr txBox="1"/>
          <p:nvPr>
            <p:ph idx="1" type="subTitle"/>
          </p:nvPr>
        </p:nvSpPr>
        <p:spPr>
          <a:xfrm>
            <a:off x="1573800" y="1470499"/>
            <a:ext cx="2680200" cy="359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77" name="Google Shape;377;p39"/>
          <p:cNvSpPr txBox="1"/>
          <p:nvPr>
            <p:ph idx="2" type="subTitle"/>
          </p:nvPr>
        </p:nvSpPr>
        <p:spPr>
          <a:xfrm>
            <a:off x="1573800" y="1638475"/>
            <a:ext cx="2680200" cy="73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78" name="Google Shape;378;p39"/>
          <p:cNvSpPr txBox="1"/>
          <p:nvPr>
            <p:ph hasCustomPrompt="1" idx="3" type="title"/>
          </p:nvPr>
        </p:nvSpPr>
        <p:spPr>
          <a:xfrm>
            <a:off x="718284" y="1405861"/>
            <a:ext cx="957300" cy="57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79" name="Google Shape;379;p39"/>
          <p:cNvSpPr txBox="1"/>
          <p:nvPr>
            <p:ph idx="4" type="subTitle"/>
          </p:nvPr>
        </p:nvSpPr>
        <p:spPr>
          <a:xfrm>
            <a:off x="1573800" y="2591424"/>
            <a:ext cx="2680200" cy="359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80" name="Google Shape;380;p39"/>
          <p:cNvSpPr txBox="1"/>
          <p:nvPr>
            <p:ph idx="5" type="subTitle"/>
          </p:nvPr>
        </p:nvSpPr>
        <p:spPr>
          <a:xfrm>
            <a:off x="1573800" y="2759400"/>
            <a:ext cx="2680200" cy="73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81" name="Google Shape;381;p39"/>
          <p:cNvSpPr txBox="1"/>
          <p:nvPr>
            <p:ph hasCustomPrompt="1" idx="6" type="title"/>
          </p:nvPr>
        </p:nvSpPr>
        <p:spPr>
          <a:xfrm>
            <a:off x="718284" y="2526786"/>
            <a:ext cx="957300" cy="57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82" name="Google Shape;382;p39"/>
          <p:cNvSpPr txBox="1"/>
          <p:nvPr>
            <p:ph idx="7" type="subTitle"/>
          </p:nvPr>
        </p:nvSpPr>
        <p:spPr>
          <a:xfrm>
            <a:off x="1573800" y="3712349"/>
            <a:ext cx="2680200" cy="359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83" name="Google Shape;383;p39"/>
          <p:cNvSpPr txBox="1"/>
          <p:nvPr>
            <p:ph idx="8" type="subTitle"/>
          </p:nvPr>
        </p:nvSpPr>
        <p:spPr>
          <a:xfrm>
            <a:off x="1573800" y="3880325"/>
            <a:ext cx="2680200" cy="73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84" name="Google Shape;384;p39"/>
          <p:cNvSpPr txBox="1"/>
          <p:nvPr>
            <p:ph hasCustomPrompt="1" idx="9" type="title"/>
          </p:nvPr>
        </p:nvSpPr>
        <p:spPr>
          <a:xfrm>
            <a:off x="718284" y="3647711"/>
            <a:ext cx="957300" cy="57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85" name="Google Shape;385;p39"/>
          <p:cNvSpPr txBox="1"/>
          <p:nvPr>
            <p:ph idx="13" type="subTitle"/>
          </p:nvPr>
        </p:nvSpPr>
        <p:spPr>
          <a:xfrm>
            <a:off x="5261925" y="1470499"/>
            <a:ext cx="2680200" cy="359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86" name="Google Shape;386;p39"/>
          <p:cNvSpPr txBox="1"/>
          <p:nvPr>
            <p:ph idx="14" type="subTitle"/>
          </p:nvPr>
        </p:nvSpPr>
        <p:spPr>
          <a:xfrm>
            <a:off x="5261925" y="1638475"/>
            <a:ext cx="2680200" cy="73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87" name="Google Shape;387;p39"/>
          <p:cNvSpPr txBox="1"/>
          <p:nvPr>
            <p:ph hasCustomPrompt="1" idx="15" type="title"/>
          </p:nvPr>
        </p:nvSpPr>
        <p:spPr>
          <a:xfrm>
            <a:off x="4406409" y="1405861"/>
            <a:ext cx="957300" cy="57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88" name="Google Shape;388;p39"/>
          <p:cNvSpPr txBox="1"/>
          <p:nvPr>
            <p:ph idx="16" type="subTitle"/>
          </p:nvPr>
        </p:nvSpPr>
        <p:spPr>
          <a:xfrm>
            <a:off x="5261925" y="2591424"/>
            <a:ext cx="2680200" cy="359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89" name="Google Shape;389;p39"/>
          <p:cNvSpPr txBox="1"/>
          <p:nvPr>
            <p:ph idx="17" type="subTitle"/>
          </p:nvPr>
        </p:nvSpPr>
        <p:spPr>
          <a:xfrm>
            <a:off x="5261925" y="2759400"/>
            <a:ext cx="2680200" cy="73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0" name="Google Shape;390;p39"/>
          <p:cNvSpPr txBox="1"/>
          <p:nvPr>
            <p:ph hasCustomPrompt="1" idx="18" type="title"/>
          </p:nvPr>
        </p:nvSpPr>
        <p:spPr>
          <a:xfrm>
            <a:off x="4406409" y="2526786"/>
            <a:ext cx="957300" cy="57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91" name="Google Shape;391;p39"/>
          <p:cNvSpPr txBox="1"/>
          <p:nvPr>
            <p:ph idx="19" type="subTitle"/>
          </p:nvPr>
        </p:nvSpPr>
        <p:spPr>
          <a:xfrm>
            <a:off x="5261925" y="3712349"/>
            <a:ext cx="2680200" cy="359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2" name="Google Shape;392;p39"/>
          <p:cNvSpPr txBox="1"/>
          <p:nvPr>
            <p:ph idx="20" type="subTitle"/>
          </p:nvPr>
        </p:nvSpPr>
        <p:spPr>
          <a:xfrm>
            <a:off x="5261925" y="3880325"/>
            <a:ext cx="2680200" cy="73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3" name="Google Shape;393;p39"/>
          <p:cNvSpPr txBox="1"/>
          <p:nvPr>
            <p:ph hasCustomPrompt="1" idx="21" type="title"/>
          </p:nvPr>
        </p:nvSpPr>
        <p:spPr>
          <a:xfrm>
            <a:off x="4406409" y="3647711"/>
            <a:ext cx="957300" cy="57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_HEADER_1"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5" name="Google Shape;395;p40"/>
          <p:cNvGrpSpPr/>
          <p:nvPr/>
        </p:nvGrpSpPr>
        <p:grpSpPr>
          <a:xfrm>
            <a:off x="-3030308" y="-2842127"/>
            <a:ext cx="15253614" cy="10299995"/>
            <a:chOff x="-3030308" y="-2842127"/>
            <a:chExt cx="15253614" cy="10299995"/>
          </a:xfrm>
        </p:grpSpPr>
        <p:sp>
          <p:nvSpPr>
            <p:cNvPr id="396" name="Google Shape;396;p40"/>
            <p:cNvSpPr/>
            <p:nvPr/>
          </p:nvSpPr>
          <p:spPr>
            <a:xfrm rot="-9285662">
              <a:off x="7702278" y="-1512919"/>
              <a:ext cx="3844152" cy="4035524"/>
            </a:xfrm>
            <a:custGeom>
              <a:rect b="b" l="l" r="r" t="t"/>
              <a:pathLst>
                <a:path extrusionOk="0" h="99680" w="94953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40"/>
            <p:cNvSpPr/>
            <p:nvPr/>
          </p:nvSpPr>
          <p:spPr>
            <a:xfrm rot="-9285662">
              <a:off x="-1764529" y="2618998"/>
              <a:ext cx="3410358" cy="3676910"/>
            </a:xfrm>
            <a:custGeom>
              <a:rect b="b" l="l" r="r" t="t"/>
              <a:pathLst>
                <a:path extrusionOk="0" h="90822" w="84238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40"/>
            <p:cNvSpPr/>
            <p:nvPr/>
          </p:nvSpPr>
          <p:spPr>
            <a:xfrm rot="-9285662">
              <a:off x="-2326551" y="2687763"/>
              <a:ext cx="3325502" cy="4032164"/>
            </a:xfrm>
            <a:custGeom>
              <a:rect b="b" l="l" r="r" t="t"/>
              <a:pathLst>
                <a:path extrusionOk="0" h="99597" w="82142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40"/>
            <p:cNvSpPr/>
            <p:nvPr/>
          </p:nvSpPr>
          <p:spPr>
            <a:xfrm rot="-9285662">
              <a:off x="-2353432" y="2795402"/>
              <a:ext cx="3844152" cy="4035524"/>
            </a:xfrm>
            <a:custGeom>
              <a:rect b="b" l="l" r="r" t="t"/>
              <a:pathLst>
                <a:path extrusionOk="0" h="99680" w="94953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40"/>
            <p:cNvSpPr/>
            <p:nvPr/>
          </p:nvSpPr>
          <p:spPr>
            <a:xfrm rot="-9369735">
              <a:off x="7789087" y="-1709064"/>
              <a:ext cx="3378707" cy="3642785"/>
            </a:xfrm>
            <a:custGeom>
              <a:rect b="b" l="l" r="r" t="t"/>
              <a:pathLst>
                <a:path extrusionOk="0" h="90822" w="84238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40"/>
            <p:cNvSpPr/>
            <p:nvPr/>
          </p:nvSpPr>
          <p:spPr>
            <a:xfrm rot="-9369735">
              <a:off x="7453307" y="-2346755"/>
              <a:ext cx="3294638" cy="3994742"/>
            </a:xfrm>
            <a:custGeom>
              <a:rect b="b" l="l" r="r" t="t"/>
              <a:pathLst>
                <a:path extrusionOk="0" h="99597" w="82142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2" name="Google Shape;402;p40"/>
          <p:cNvSpPr txBox="1"/>
          <p:nvPr>
            <p:ph type="title"/>
          </p:nvPr>
        </p:nvSpPr>
        <p:spPr>
          <a:xfrm>
            <a:off x="2439450" y="2337508"/>
            <a:ext cx="4265100" cy="148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03" name="Google Shape;403;p40"/>
          <p:cNvSpPr txBox="1"/>
          <p:nvPr>
            <p:ph idx="1" type="subTitle"/>
          </p:nvPr>
        </p:nvSpPr>
        <p:spPr>
          <a:xfrm>
            <a:off x="3133400" y="3782163"/>
            <a:ext cx="2877300" cy="6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04" name="Google Shape;404;p40"/>
          <p:cNvSpPr txBox="1"/>
          <p:nvPr>
            <p:ph hasCustomPrompt="1" idx="2" type="title"/>
          </p:nvPr>
        </p:nvSpPr>
        <p:spPr>
          <a:xfrm>
            <a:off x="3082350" y="867950"/>
            <a:ext cx="2979300" cy="130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1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1">
  <p:cSld name="CUSTOM_9_1"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6" name="Google Shape;406;p41"/>
          <p:cNvGrpSpPr/>
          <p:nvPr/>
        </p:nvGrpSpPr>
        <p:grpSpPr>
          <a:xfrm>
            <a:off x="-2896958" y="-2624952"/>
            <a:ext cx="13462914" cy="10123374"/>
            <a:chOff x="-2896958" y="-2624952"/>
            <a:chExt cx="13462914" cy="10123374"/>
          </a:xfrm>
        </p:grpSpPr>
        <p:grpSp>
          <p:nvGrpSpPr>
            <p:cNvPr id="407" name="Google Shape;407;p41"/>
            <p:cNvGrpSpPr/>
            <p:nvPr/>
          </p:nvGrpSpPr>
          <p:grpSpPr>
            <a:xfrm>
              <a:off x="-2896958" y="-2624952"/>
              <a:ext cx="13462914" cy="10123374"/>
              <a:chOff x="-2896958" y="-2624952"/>
              <a:chExt cx="13462914" cy="10123374"/>
            </a:xfrm>
          </p:grpSpPr>
          <p:sp>
            <p:nvSpPr>
              <p:cNvPr id="408" name="Google Shape;408;p41"/>
              <p:cNvSpPr/>
              <p:nvPr/>
            </p:nvSpPr>
            <p:spPr>
              <a:xfrm flipH="1" rot="9285662">
                <a:off x="5806126" y="2835956"/>
                <a:ext cx="3844152" cy="4035524"/>
              </a:xfrm>
              <a:custGeom>
                <a:rect b="b" l="l" r="r" t="t"/>
                <a:pathLst>
                  <a:path extrusionOk="0" h="99680" w="94953">
                    <a:moveTo>
                      <a:pt x="39160" y="99680"/>
                    </a:moveTo>
                    <a:lnTo>
                      <a:pt x="39088" y="99549"/>
                    </a:lnTo>
                    <a:lnTo>
                      <a:pt x="0" y="29707"/>
                    </a:lnTo>
                    <a:lnTo>
                      <a:pt x="131" y="29671"/>
                    </a:lnTo>
                    <a:lnTo>
                      <a:pt x="94857" y="1"/>
                    </a:lnTo>
                    <a:lnTo>
                      <a:pt x="94952" y="41887"/>
                    </a:lnTo>
                    <a:lnTo>
                      <a:pt x="94929" y="41923"/>
                    </a:lnTo>
                    <a:close/>
                    <a:moveTo>
                      <a:pt x="322" y="29838"/>
                    </a:moveTo>
                    <a:lnTo>
                      <a:pt x="39207" y="99311"/>
                    </a:lnTo>
                    <a:lnTo>
                      <a:pt x="94738" y="41792"/>
                    </a:lnTo>
                    <a:lnTo>
                      <a:pt x="94631" y="299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9" name="Google Shape;409;p41"/>
              <p:cNvSpPr/>
              <p:nvPr/>
            </p:nvSpPr>
            <p:spPr>
              <a:xfrm flipH="1" rot="9285662">
                <a:off x="-2275832" y="-2073377"/>
                <a:ext cx="3410358" cy="3676910"/>
              </a:xfrm>
              <a:custGeom>
                <a:rect b="b" l="l" r="r" t="t"/>
                <a:pathLst>
                  <a:path extrusionOk="0" h="90822" w="84238">
                    <a:moveTo>
                      <a:pt x="15348" y="90821"/>
                    </a:moveTo>
                    <a:lnTo>
                      <a:pt x="15312" y="90726"/>
                    </a:lnTo>
                    <a:lnTo>
                      <a:pt x="1" y="51566"/>
                    </a:lnTo>
                    <a:lnTo>
                      <a:pt x="45197" y="8501"/>
                    </a:lnTo>
                    <a:lnTo>
                      <a:pt x="45221" y="8501"/>
                    </a:lnTo>
                    <a:lnTo>
                      <a:pt x="76868" y="0"/>
                    </a:lnTo>
                    <a:lnTo>
                      <a:pt x="84238" y="19110"/>
                    </a:lnTo>
                    <a:lnTo>
                      <a:pt x="84238" y="19146"/>
                    </a:lnTo>
                    <a:lnTo>
                      <a:pt x="74486" y="79701"/>
                    </a:lnTo>
                    <a:lnTo>
                      <a:pt x="74403" y="79713"/>
                    </a:lnTo>
                    <a:close/>
                    <a:moveTo>
                      <a:pt x="275" y="51626"/>
                    </a:moveTo>
                    <a:lnTo>
                      <a:pt x="15491" y="90559"/>
                    </a:lnTo>
                    <a:lnTo>
                      <a:pt x="74284" y="79510"/>
                    </a:lnTo>
                    <a:lnTo>
                      <a:pt x="84011" y="19134"/>
                    </a:lnTo>
                    <a:lnTo>
                      <a:pt x="76737" y="262"/>
                    </a:lnTo>
                    <a:lnTo>
                      <a:pt x="45304" y="870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0" name="Google Shape;410;p41"/>
              <p:cNvSpPr/>
              <p:nvPr/>
            </p:nvSpPr>
            <p:spPr>
              <a:xfrm flipH="1" rot="9285662">
                <a:off x="-1152704" y="-1788187"/>
                <a:ext cx="3325502" cy="4032164"/>
              </a:xfrm>
              <a:custGeom>
                <a:rect b="b" l="l" r="r" t="t"/>
                <a:pathLst>
                  <a:path extrusionOk="0" h="99597" w="82142">
                    <a:moveTo>
                      <a:pt x="26433" y="99596"/>
                    </a:moveTo>
                    <a:lnTo>
                      <a:pt x="26361" y="99549"/>
                    </a:lnTo>
                    <a:lnTo>
                      <a:pt x="1" y="83523"/>
                    </a:lnTo>
                    <a:lnTo>
                      <a:pt x="36" y="83439"/>
                    </a:lnTo>
                    <a:lnTo>
                      <a:pt x="29897" y="1286"/>
                    </a:lnTo>
                    <a:lnTo>
                      <a:pt x="29969" y="1286"/>
                    </a:lnTo>
                    <a:lnTo>
                      <a:pt x="82142" y="1"/>
                    </a:lnTo>
                    <a:lnTo>
                      <a:pt x="82094" y="144"/>
                    </a:lnTo>
                    <a:lnTo>
                      <a:pt x="59199" y="72462"/>
                    </a:lnTo>
                    <a:lnTo>
                      <a:pt x="59175" y="72474"/>
                    </a:lnTo>
                    <a:close/>
                    <a:moveTo>
                      <a:pt x="274" y="83428"/>
                    </a:moveTo>
                    <a:lnTo>
                      <a:pt x="26421" y="99322"/>
                    </a:lnTo>
                    <a:lnTo>
                      <a:pt x="59008" y="72331"/>
                    </a:lnTo>
                    <a:lnTo>
                      <a:pt x="81832" y="227"/>
                    </a:lnTo>
                    <a:lnTo>
                      <a:pt x="30040" y="150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1" name="Google Shape;411;p41"/>
              <p:cNvSpPr/>
              <p:nvPr/>
            </p:nvSpPr>
            <p:spPr>
              <a:xfrm flipH="1" rot="9285662">
                <a:off x="-1644474" y="-1680548"/>
                <a:ext cx="3844152" cy="4035524"/>
              </a:xfrm>
              <a:custGeom>
                <a:rect b="b" l="l" r="r" t="t"/>
                <a:pathLst>
                  <a:path extrusionOk="0" h="99680" w="94953">
                    <a:moveTo>
                      <a:pt x="39160" y="99680"/>
                    </a:moveTo>
                    <a:lnTo>
                      <a:pt x="39088" y="99549"/>
                    </a:lnTo>
                    <a:lnTo>
                      <a:pt x="0" y="29707"/>
                    </a:lnTo>
                    <a:lnTo>
                      <a:pt x="131" y="29671"/>
                    </a:lnTo>
                    <a:lnTo>
                      <a:pt x="94857" y="1"/>
                    </a:lnTo>
                    <a:lnTo>
                      <a:pt x="94952" y="41887"/>
                    </a:lnTo>
                    <a:lnTo>
                      <a:pt x="94929" y="41923"/>
                    </a:lnTo>
                    <a:close/>
                    <a:moveTo>
                      <a:pt x="322" y="29838"/>
                    </a:moveTo>
                    <a:lnTo>
                      <a:pt x="39207" y="99311"/>
                    </a:lnTo>
                    <a:lnTo>
                      <a:pt x="94738" y="41792"/>
                    </a:lnTo>
                    <a:lnTo>
                      <a:pt x="94631" y="299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2" name="Google Shape;412;p41"/>
              <p:cNvSpPr/>
              <p:nvPr/>
            </p:nvSpPr>
            <p:spPr>
              <a:xfrm flipH="1" rot="9369735">
                <a:off x="6184762" y="2639811"/>
                <a:ext cx="3378707" cy="3642785"/>
              </a:xfrm>
              <a:custGeom>
                <a:rect b="b" l="l" r="r" t="t"/>
                <a:pathLst>
                  <a:path extrusionOk="0" h="90822" w="84238">
                    <a:moveTo>
                      <a:pt x="15348" y="90821"/>
                    </a:moveTo>
                    <a:lnTo>
                      <a:pt x="15312" y="90726"/>
                    </a:lnTo>
                    <a:lnTo>
                      <a:pt x="1" y="51566"/>
                    </a:lnTo>
                    <a:lnTo>
                      <a:pt x="45197" y="8501"/>
                    </a:lnTo>
                    <a:lnTo>
                      <a:pt x="45221" y="8501"/>
                    </a:lnTo>
                    <a:lnTo>
                      <a:pt x="76868" y="0"/>
                    </a:lnTo>
                    <a:lnTo>
                      <a:pt x="84238" y="19110"/>
                    </a:lnTo>
                    <a:lnTo>
                      <a:pt x="84238" y="19146"/>
                    </a:lnTo>
                    <a:lnTo>
                      <a:pt x="74486" y="79701"/>
                    </a:lnTo>
                    <a:lnTo>
                      <a:pt x="74403" y="79713"/>
                    </a:lnTo>
                    <a:close/>
                    <a:moveTo>
                      <a:pt x="275" y="51626"/>
                    </a:moveTo>
                    <a:lnTo>
                      <a:pt x="15491" y="90559"/>
                    </a:lnTo>
                    <a:lnTo>
                      <a:pt x="74284" y="79510"/>
                    </a:lnTo>
                    <a:lnTo>
                      <a:pt x="84011" y="19134"/>
                    </a:lnTo>
                    <a:lnTo>
                      <a:pt x="76737" y="262"/>
                    </a:lnTo>
                    <a:lnTo>
                      <a:pt x="45304" y="870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3" name="Google Shape;413;p41"/>
              <p:cNvSpPr/>
              <p:nvPr/>
            </p:nvSpPr>
            <p:spPr>
              <a:xfrm flipH="1" rot="9369735">
                <a:off x="6604611" y="2002120"/>
                <a:ext cx="3294638" cy="3994742"/>
              </a:xfrm>
              <a:custGeom>
                <a:rect b="b" l="l" r="r" t="t"/>
                <a:pathLst>
                  <a:path extrusionOk="0" h="99597" w="82142">
                    <a:moveTo>
                      <a:pt x="26433" y="99596"/>
                    </a:moveTo>
                    <a:lnTo>
                      <a:pt x="26361" y="99549"/>
                    </a:lnTo>
                    <a:lnTo>
                      <a:pt x="1" y="83523"/>
                    </a:lnTo>
                    <a:lnTo>
                      <a:pt x="36" y="83439"/>
                    </a:lnTo>
                    <a:lnTo>
                      <a:pt x="29897" y="1286"/>
                    </a:lnTo>
                    <a:lnTo>
                      <a:pt x="29969" y="1286"/>
                    </a:lnTo>
                    <a:lnTo>
                      <a:pt x="82142" y="1"/>
                    </a:lnTo>
                    <a:lnTo>
                      <a:pt x="82094" y="144"/>
                    </a:lnTo>
                    <a:lnTo>
                      <a:pt x="59199" y="72462"/>
                    </a:lnTo>
                    <a:lnTo>
                      <a:pt x="59175" y="72474"/>
                    </a:lnTo>
                    <a:close/>
                    <a:moveTo>
                      <a:pt x="274" y="83428"/>
                    </a:moveTo>
                    <a:lnTo>
                      <a:pt x="26421" y="99322"/>
                    </a:lnTo>
                    <a:lnTo>
                      <a:pt x="59008" y="72331"/>
                    </a:lnTo>
                    <a:lnTo>
                      <a:pt x="81832" y="227"/>
                    </a:lnTo>
                    <a:lnTo>
                      <a:pt x="30040" y="150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14" name="Google Shape;414;p41"/>
            <p:cNvGrpSpPr/>
            <p:nvPr/>
          </p:nvGrpSpPr>
          <p:grpSpPr>
            <a:xfrm rot="5400000">
              <a:off x="1874510" y="-229218"/>
              <a:ext cx="5394990" cy="4302857"/>
              <a:chOff x="404670" y="406050"/>
              <a:chExt cx="8334605" cy="4331445"/>
            </a:xfrm>
          </p:grpSpPr>
          <p:sp>
            <p:nvSpPr>
              <p:cNvPr id="415" name="Google Shape;415;p41"/>
              <p:cNvSpPr/>
              <p:nvPr/>
            </p:nvSpPr>
            <p:spPr>
              <a:xfrm>
                <a:off x="433534" y="430095"/>
                <a:ext cx="8270100" cy="4307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6" name="Google Shape;416;p41"/>
              <p:cNvSpPr/>
              <p:nvPr/>
            </p:nvSpPr>
            <p:spPr>
              <a:xfrm rot="5400000">
                <a:off x="2406310" y="-1595591"/>
                <a:ext cx="4331324" cy="8334605"/>
              </a:xfrm>
              <a:custGeom>
                <a:rect b="b" l="l" r="r" t="t"/>
                <a:pathLst>
                  <a:path extrusionOk="0" h="71534" w="47852">
                    <a:moveTo>
                      <a:pt x="47852" y="71533"/>
                    </a:moveTo>
                    <a:lnTo>
                      <a:pt x="0" y="71533"/>
                    </a:lnTo>
                    <a:lnTo>
                      <a:pt x="0" y="0"/>
                    </a:lnTo>
                    <a:lnTo>
                      <a:pt x="47852" y="0"/>
                    </a:lnTo>
                    <a:close/>
                    <a:moveTo>
                      <a:pt x="441" y="71093"/>
                    </a:moveTo>
                    <a:lnTo>
                      <a:pt x="47411" y="71093"/>
                    </a:lnTo>
                    <a:lnTo>
                      <a:pt x="47411" y="453"/>
                    </a:lnTo>
                    <a:lnTo>
                      <a:pt x="441" y="453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417" name="Google Shape;417;p41"/>
          <p:cNvSpPr txBox="1"/>
          <p:nvPr>
            <p:ph idx="1" type="subTitle"/>
          </p:nvPr>
        </p:nvSpPr>
        <p:spPr>
          <a:xfrm>
            <a:off x="2822913" y="1453572"/>
            <a:ext cx="3498300" cy="39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18" name="Google Shape;418;p41"/>
          <p:cNvSpPr txBox="1"/>
          <p:nvPr>
            <p:ph idx="2" type="subTitle"/>
          </p:nvPr>
        </p:nvSpPr>
        <p:spPr>
          <a:xfrm>
            <a:off x="2822913" y="1947954"/>
            <a:ext cx="3498300" cy="76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19" name="Google Shape;419;p41"/>
          <p:cNvSpPr txBox="1"/>
          <p:nvPr/>
        </p:nvSpPr>
        <p:spPr>
          <a:xfrm>
            <a:off x="2785700" y="3454625"/>
            <a:ext cx="3572700" cy="87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CREDITS: This presentation template was created by </a:t>
            </a:r>
            <a:r>
              <a:rPr lang="en" sz="1200">
                <a:solidFill>
                  <a:schemeClr val="accent5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, including icons by </a:t>
            </a:r>
            <a:r>
              <a:rPr lang="en" sz="1200">
                <a:solidFill>
                  <a:schemeClr val="accent5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, infographics &amp; images by </a:t>
            </a:r>
            <a:r>
              <a:rPr lang="en" sz="1200">
                <a:solidFill>
                  <a:schemeClr val="accent5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200">
              <a:solidFill>
                <a:schemeClr val="accent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accent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20" name="Google Shape;420;p41"/>
          <p:cNvSpPr txBox="1"/>
          <p:nvPr>
            <p:ph type="title"/>
          </p:nvPr>
        </p:nvSpPr>
        <p:spPr>
          <a:xfrm>
            <a:off x="2710300" y="849375"/>
            <a:ext cx="3648000" cy="86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 sz="7500"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26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38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29" Type="http://schemas.openxmlformats.org/officeDocument/2006/relationships/theme" Target="../theme/theme1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accen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828400" y="445025"/>
            <a:ext cx="7487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300"/>
              <a:buFont typeface="Abel"/>
              <a:buNone/>
              <a:defRPr b="0" i="0" sz="3300" u="none" cap="none" strike="noStrike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300"/>
              <a:buFont typeface="Abel"/>
              <a:buNone/>
              <a:defRPr b="0" i="0" sz="3300" u="none" cap="none" strike="noStrike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300"/>
              <a:buFont typeface="Abel"/>
              <a:buNone/>
              <a:defRPr b="0" i="0" sz="3300" u="none" cap="none" strike="noStrike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300"/>
              <a:buFont typeface="Abel"/>
              <a:buNone/>
              <a:defRPr b="0" i="0" sz="3300" u="none" cap="none" strike="noStrike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300"/>
              <a:buFont typeface="Abel"/>
              <a:buNone/>
              <a:defRPr b="0" i="0" sz="3300" u="none" cap="none" strike="noStrike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300"/>
              <a:buFont typeface="Abel"/>
              <a:buNone/>
              <a:defRPr b="0" i="0" sz="3300" u="none" cap="none" strike="noStrike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300"/>
              <a:buFont typeface="Abel"/>
              <a:buNone/>
              <a:defRPr b="0" i="0" sz="3300" u="none" cap="none" strike="noStrike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300"/>
              <a:buFont typeface="Abel"/>
              <a:buNone/>
              <a:defRPr b="0" i="0" sz="3300" u="none" cap="none" strike="noStrike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300"/>
              <a:buFont typeface="Abel"/>
              <a:buNone/>
              <a:defRPr b="0" i="0" sz="3300" u="none" cap="none" strike="noStrike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828400" y="1808575"/>
            <a:ext cx="7487100" cy="276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Relationship Id="rId4" Type="http://schemas.openxmlformats.org/officeDocument/2006/relationships/image" Target="../media/image5.png"/><Relationship Id="rId5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Relationship Id="rId4" Type="http://schemas.openxmlformats.org/officeDocument/2006/relationships/image" Target="../media/image6.png"/><Relationship Id="rId5" Type="http://schemas.openxmlformats.org/officeDocument/2006/relationships/image" Target="../media/image1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9.png"/><Relationship Id="rId4" Type="http://schemas.openxmlformats.org/officeDocument/2006/relationships/image" Target="../media/image2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4.png"/><Relationship Id="rId4" Type="http://schemas.openxmlformats.org/officeDocument/2006/relationships/image" Target="../media/image2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://drive.google.com/file/d/1pBktJu9SHVUCqqMTgPbYlAlLg97y4e9E/view" TargetMode="External"/><Relationship Id="rId4" Type="http://schemas.openxmlformats.org/officeDocument/2006/relationships/image" Target="../media/image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towardsdatascience.com/structure-from-motion-311c0cb50e8d" TargetMode="External"/><Relationship Id="rId4" Type="http://schemas.openxmlformats.org/officeDocument/2006/relationships/hyperlink" Target="https://medium.com/@omar.ps16/stereo-3d-reconstruction-with-opencv-using-an-iphone-camera-part-iii-95460d3eddf0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://pointclouds.org/documentation/tutorials/#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30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Relationship Id="rId4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42"/>
          <p:cNvSpPr txBox="1"/>
          <p:nvPr>
            <p:ph type="ctrTitle"/>
          </p:nvPr>
        </p:nvSpPr>
        <p:spPr>
          <a:xfrm>
            <a:off x="2350750" y="1235650"/>
            <a:ext cx="4420200" cy="268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IEEE </a:t>
            </a:r>
            <a:endParaRPr sz="3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3D Mapping using Image Processing</a:t>
            </a:r>
            <a:endParaRPr sz="3000"/>
          </a:p>
        </p:txBody>
      </p:sp>
      <p:sp>
        <p:nvSpPr>
          <p:cNvPr id="426" name="Google Shape;426;p42"/>
          <p:cNvSpPr txBox="1"/>
          <p:nvPr>
            <p:ph idx="1" type="subTitle"/>
          </p:nvPr>
        </p:nvSpPr>
        <p:spPr>
          <a:xfrm>
            <a:off x="9526575" y="3917950"/>
            <a:ext cx="5037600" cy="96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Done By: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Saikumar Dande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Chandravaran Kunjeti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6" name="Google Shape;536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4575" y="2571750"/>
            <a:ext cx="2749975" cy="229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7" name="Google Shape;537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88525" y="2571750"/>
            <a:ext cx="2698625" cy="229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41125" y="2593138"/>
            <a:ext cx="2698625" cy="2248865"/>
          </a:xfrm>
          <a:prstGeom prst="rect">
            <a:avLst/>
          </a:prstGeom>
          <a:noFill/>
          <a:ln>
            <a:noFill/>
          </a:ln>
        </p:spPr>
      </p:pic>
      <p:sp>
        <p:nvSpPr>
          <p:cNvPr id="539" name="Google Shape;539;p51"/>
          <p:cNvSpPr txBox="1"/>
          <p:nvPr>
            <p:ph type="title"/>
          </p:nvPr>
        </p:nvSpPr>
        <p:spPr>
          <a:xfrm>
            <a:off x="1996975" y="539500"/>
            <a:ext cx="5150100" cy="43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</a:t>
            </a:r>
            <a:endParaRPr/>
          </a:p>
        </p:txBody>
      </p:sp>
      <p:sp>
        <p:nvSpPr>
          <p:cNvPr id="540" name="Google Shape;540;p51"/>
          <p:cNvSpPr txBox="1"/>
          <p:nvPr/>
        </p:nvSpPr>
        <p:spPr>
          <a:xfrm>
            <a:off x="793625" y="1074900"/>
            <a:ext cx="75546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Montserrat"/>
              <a:buChar char="➢"/>
            </a:pPr>
            <a:r>
              <a:rPr lang="en" sz="12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Year 2001 Vision Middlebury dataset was taken.</a:t>
            </a:r>
            <a:endParaRPr sz="1200">
              <a:solidFill>
                <a:schemeClr val="accent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Montserrat"/>
              <a:buChar char="➢"/>
            </a:pPr>
            <a:r>
              <a:rPr lang="en" sz="12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Each image set consists of 9 images(im0.ppm - im8.ppm) and ground truth disparity maps for images 2 and 6.</a:t>
            </a:r>
            <a:endParaRPr sz="1200">
              <a:solidFill>
                <a:schemeClr val="accent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Montserrat"/>
              <a:buChar char="➢"/>
            </a:pPr>
            <a:r>
              <a:rPr lang="en" sz="12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We used im2.ppm as left image and im6.ppm as right image to </a:t>
            </a:r>
            <a:r>
              <a:rPr lang="en" sz="12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calculate</a:t>
            </a:r>
            <a:r>
              <a:rPr lang="en" sz="12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 disparity map.</a:t>
            </a:r>
            <a:endParaRPr sz="1200">
              <a:solidFill>
                <a:schemeClr val="accent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Montserrat"/>
              <a:buChar char="➢"/>
            </a:pPr>
            <a:r>
              <a:rPr lang="en" sz="12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Ground truth disparity map consists of 64 levels of disparity (0-63).</a:t>
            </a:r>
            <a:endParaRPr sz="1200">
              <a:solidFill>
                <a:schemeClr val="accent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52"/>
          <p:cNvSpPr/>
          <p:nvPr/>
        </p:nvSpPr>
        <p:spPr>
          <a:xfrm>
            <a:off x="3874600" y="820825"/>
            <a:ext cx="1394746" cy="1394746"/>
          </a:xfrm>
          <a:custGeom>
            <a:rect b="b" l="l" r="r" t="t"/>
            <a:pathLst>
              <a:path extrusionOk="0" h="45090" w="45090">
                <a:moveTo>
                  <a:pt x="45090" y="45089"/>
                </a:moveTo>
                <a:lnTo>
                  <a:pt x="1" y="45089"/>
                </a:lnTo>
                <a:lnTo>
                  <a:pt x="1" y="0"/>
                </a:lnTo>
                <a:lnTo>
                  <a:pt x="45090" y="0"/>
                </a:lnTo>
                <a:close/>
                <a:moveTo>
                  <a:pt x="441" y="44649"/>
                </a:moveTo>
                <a:lnTo>
                  <a:pt x="44649" y="44649"/>
                </a:lnTo>
                <a:lnTo>
                  <a:pt x="44649" y="441"/>
                </a:lnTo>
                <a:lnTo>
                  <a:pt x="441" y="441"/>
                </a:lnTo>
                <a:close/>
              </a:path>
            </a:pathLst>
          </a:custGeom>
          <a:gradFill>
            <a:gsLst>
              <a:gs pos="0">
                <a:schemeClr val="accent6"/>
              </a:gs>
              <a:gs pos="50000">
                <a:schemeClr val="accent4"/>
              </a:gs>
              <a:gs pos="100000">
                <a:schemeClr val="accent5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6" name="Google Shape;546;p52"/>
          <p:cNvSpPr txBox="1"/>
          <p:nvPr>
            <p:ph type="title"/>
          </p:nvPr>
        </p:nvSpPr>
        <p:spPr>
          <a:xfrm>
            <a:off x="2439450" y="2337508"/>
            <a:ext cx="4265100" cy="148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METHODOLOGY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APPLIED</a:t>
            </a:r>
            <a:endParaRPr/>
          </a:p>
        </p:txBody>
      </p:sp>
      <p:sp>
        <p:nvSpPr>
          <p:cNvPr id="547" name="Google Shape;547;p52"/>
          <p:cNvSpPr txBox="1"/>
          <p:nvPr>
            <p:ph idx="2" type="title"/>
          </p:nvPr>
        </p:nvSpPr>
        <p:spPr>
          <a:xfrm>
            <a:off x="3082350" y="867950"/>
            <a:ext cx="2979300" cy="130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53"/>
          <p:cNvSpPr txBox="1"/>
          <p:nvPr>
            <p:ph type="title"/>
          </p:nvPr>
        </p:nvSpPr>
        <p:spPr>
          <a:xfrm>
            <a:off x="1996975" y="539500"/>
            <a:ext cx="5150100" cy="43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Block Matching (BM)</a:t>
            </a:r>
            <a:endParaRPr/>
          </a:p>
        </p:txBody>
      </p:sp>
      <p:pic>
        <p:nvPicPr>
          <p:cNvPr id="553" name="Google Shape;553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7075" y="1273975"/>
            <a:ext cx="6529849" cy="3444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54"/>
          <p:cNvSpPr txBox="1"/>
          <p:nvPr/>
        </p:nvSpPr>
        <p:spPr>
          <a:xfrm>
            <a:off x="566300" y="881500"/>
            <a:ext cx="3277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rPr>
              <a:t>Sum of Absolute Difference(SAD)</a:t>
            </a:r>
            <a:endParaRPr sz="1800">
              <a:solidFill>
                <a:schemeClr val="accent5"/>
              </a:solidFill>
              <a:latin typeface="Abel"/>
              <a:ea typeface="Abel"/>
              <a:cs typeface="Abel"/>
              <a:sym typeface="Abel"/>
            </a:endParaRPr>
          </a:p>
        </p:txBody>
      </p:sp>
      <p:pic>
        <p:nvPicPr>
          <p:cNvPr id="559" name="Google Shape;559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1063" y="1427350"/>
            <a:ext cx="2587024" cy="602625"/>
          </a:xfrm>
          <a:prstGeom prst="rect">
            <a:avLst/>
          </a:prstGeom>
          <a:noFill/>
          <a:ln>
            <a:noFill/>
          </a:ln>
        </p:spPr>
      </p:pic>
      <p:sp>
        <p:nvSpPr>
          <p:cNvPr id="560" name="Google Shape;560;p54"/>
          <p:cNvSpPr txBox="1"/>
          <p:nvPr/>
        </p:nvSpPr>
        <p:spPr>
          <a:xfrm>
            <a:off x="5352375" y="836375"/>
            <a:ext cx="2723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rPr>
              <a:t>Normalized correlation(NC)</a:t>
            </a:r>
            <a:endParaRPr sz="1800">
              <a:solidFill>
                <a:schemeClr val="accent5"/>
              </a:solidFill>
              <a:latin typeface="Abel"/>
              <a:ea typeface="Abel"/>
              <a:cs typeface="Abel"/>
              <a:sym typeface="Abel"/>
            </a:endParaRPr>
          </a:p>
        </p:txBody>
      </p:sp>
      <p:pic>
        <p:nvPicPr>
          <p:cNvPr id="561" name="Google Shape;561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55975" y="1378250"/>
            <a:ext cx="3008950" cy="700825"/>
          </a:xfrm>
          <a:prstGeom prst="rect">
            <a:avLst/>
          </a:prstGeom>
          <a:noFill/>
          <a:ln>
            <a:noFill/>
          </a:ln>
        </p:spPr>
      </p:pic>
      <p:sp>
        <p:nvSpPr>
          <p:cNvPr id="562" name="Google Shape;562;p54"/>
          <p:cNvSpPr txBox="1"/>
          <p:nvPr/>
        </p:nvSpPr>
        <p:spPr>
          <a:xfrm>
            <a:off x="3466950" y="2432800"/>
            <a:ext cx="2210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rPr>
              <a:t>Census Transform(CT)</a:t>
            </a:r>
            <a:endParaRPr sz="1800">
              <a:solidFill>
                <a:schemeClr val="accent5"/>
              </a:solidFill>
              <a:latin typeface="Abel"/>
              <a:ea typeface="Abel"/>
              <a:cs typeface="Abel"/>
              <a:sym typeface="Abel"/>
            </a:endParaRPr>
          </a:p>
        </p:txBody>
      </p:sp>
      <p:pic>
        <p:nvPicPr>
          <p:cNvPr id="563" name="Google Shape;563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36901" y="3046925"/>
            <a:ext cx="4470200" cy="169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55"/>
          <p:cNvSpPr txBox="1"/>
          <p:nvPr>
            <p:ph type="title"/>
          </p:nvPr>
        </p:nvSpPr>
        <p:spPr>
          <a:xfrm>
            <a:off x="1996975" y="539500"/>
            <a:ext cx="5150100" cy="43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 of Absolute Differences (SAD)</a:t>
            </a:r>
            <a:endParaRPr/>
          </a:p>
        </p:txBody>
      </p:sp>
      <p:pic>
        <p:nvPicPr>
          <p:cNvPr id="569" name="Google Shape;569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3950" y="3705075"/>
            <a:ext cx="3609975" cy="79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0" name="Google Shape;570;p55"/>
          <p:cNvPicPr preferRelativeResize="0"/>
          <p:nvPr/>
        </p:nvPicPr>
        <p:blipFill rotWithShape="1">
          <a:blip r:embed="rId4">
            <a:alphaModFix/>
          </a:blip>
          <a:srcRect b="0" l="0" r="0" t="6690"/>
          <a:stretch/>
        </p:blipFill>
        <p:spPr>
          <a:xfrm>
            <a:off x="2111350" y="1366250"/>
            <a:ext cx="4525951" cy="226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56"/>
          <p:cNvSpPr txBox="1"/>
          <p:nvPr>
            <p:ph type="title"/>
          </p:nvPr>
        </p:nvSpPr>
        <p:spPr>
          <a:xfrm>
            <a:off x="1996975" y="539500"/>
            <a:ext cx="5150100" cy="43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 Block Matching (MBM)</a:t>
            </a:r>
            <a:endParaRPr/>
          </a:p>
        </p:txBody>
      </p:sp>
      <p:sp>
        <p:nvSpPr>
          <p:cNvPr id="576" name="Google Shape;576;p56"/>
          <p:cNvSpPr txBox="1"/>
          <p:nvPr/>
        </p:nvSpPr>
        <p:spPr>
          <a:xfrm>
            <a:off x="2135875" y="1135175"/>
            <a:ext cx="4872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Reason to use Multi Block Matching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77" name="Google Shape;577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900" y="1818375"/>
            <a:ext cx="4167324" cy="284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18400" y="1818375"/>
            <a:ext cx="3891849" cy="2842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57"/>
          <p:cNvSpPr txBox="1"/>
          <p:nvPr>
            <p:ph type="title"/>
          </p:nvPr>
        </p:nvSpPr>
        <p:spPr>
          <a:xfrm>
            <a:off x="1996975" y="539500"/>
            <a:ext cx="5150100" cy="43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Locally Consistent Disparity Map Generation</a:t>
            </a:r>
            <a:endParaRPr/>
          </a:p>
        </p:txBody>
      </p:sp>
      <p:pic>
        <p:nvPicPr>
          <p:cNvPr id="584" name="Google Shape;584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0250" y="1364400"/>
            <a:ext cx="3343550" cy="322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58"/>
          <p:cNvSpPr/>
          <p:nvPr/>
        </p:nvSpPr>
        <p:spPr>
          <a:xfrm>
            <a:off x="3874600" y="820825"/>
            <a:ext cx="1394746" cy="1394746"/>
          </a:xfrm>
          <a:custGeom>
            <a:rect b="b" l="l" r="r" t="t"/>
            <a:pathLst>
              <a:path extrusionOk="0" h="45090" w="45090">
                <a:moveTo>
                  <a:pt x="45090" y="45089"/>
                </a:moveTo>
                <a:lnTo>
                  <a:pt x="1" y="45089"/>
                </a:lnTo>
                <a:lnTo>
                  <a:pt x="1" y="0"/>
                </a:lnTo>
                <a:lnTo>
                  <a:pt x="45090" y="0"/>
                </a:lnTo>
                <a:close/>
                <a:moveTo>
                  <a:pt x="441" y="44649"/>
                </a:moveTo>
                <a:lnTo>
                  <a:pt x="44649" y="44649"/>
                </a:lnTo>
                <a:lnTo>
                  <a:pt x="44649" y="441"/>
                </a:lnTo>
                <a:lnTo>
                  <a:pt x="441" y="441"/>
                </a:lnTo>
                <a:close/>
              </a:path>
            </a:pathLst>
          </a:custGeom>
          <a:gradFill>
            <a:gsLst>
              <a:gs pos="0">
                <a:schemeClr val="accent6"/>
              </a:gs>
              <a:gs pos="50000">
                <a:schemeClr val="accent4"/>
              </a:gs>
              <a:gs pos="100000">
                <a:schemeClr val="accent5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0" name="Google Shape;590;p58"/>
          <p:cNvSpPr txBox="1"/>
          <p:nvPr>
            <p:ph type="title"/>
          </p:nvPr>
        </p:nvSpPr>
        <p:spPr>
          <a:xfrm>
            <a:off x="2439450" y="2337508"/>
            <a:ext cx="4265100" cy="148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OBTAINED</a:t>
            </a:r>
            <a:endParaRPr/>
          </a:p>
        </p:txBody>
      </p:sp>
      <p:sp>
        <p:nvSpPr>
          <p:cNvPr id="591" name="Google Shape;591;p58"/>
          <p:cNvSpPr txBox="1"/>
          <p:nvPr>
            <p:ph idx="2" type="title"/>
          </p:nvPr>
        </p:nvSpPr>
        <p:spPr>
          <a:xfrm>
            <a:off x="3082350" y="867950"/>
            <a:ext cx="2979300" cy="130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59"/>
          <p:cNvSpPr txBox="1"/>
          <p:nvPr>
            <p:ph type="title"/>
          </p:nvPr>
        </p:nvSpPr>
        <p:spPr>
          <a:xfrm>
            <a:off x="1996975" y="539500"/>
            <a:ext cx="5150100" cy="43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- SAD</a:t>
            </a:r>
            <a:endParaRPr/>
          </a:p>
        </p:txBody>
      </p:sp>
      <p:sp>
        <p:nvSpPr>
          <p:cNvPr id="597" name="Google Shape;597;p59"/>
          <p:cNvSpPr txBox="1"/>
          <p:nvPr/>
        </p:nvSpPr>
        <p:spPr>
          <a:xfrm>
            <a:off x="1883700" y="1116675"/>
            <a:ext cx="601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For Single Block Matching and LCDM we used a block size of 11x11.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98" name="Google Shape;598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669275"/>
            <a:ext cx="8839200" cy="19496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3" name="Google Shape;603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175" y="343250"/>
            <a:ext cx="8839199" cy="19476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4" name="Google Shape;604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175" y="2423175"/>
            <a:ext cx="5838475" cy="2358675"/>
          </a:xfrm>
          <a:prstGeom prst="rect">
            <a:avLst/>
          </a:prstGeom>
          <a:noFill/>
          <a:ln>
            <a:noFill/>
          </a:ln>
        </p:spPr>
      </p:pic>
      <p:sp>
        <p:nvSpPr>
          <p:cNvPr id="605" name="Google Shape;605;p60"/>
          <p:cNvSpPr txBox="1"/>
          <p:nvPr/>
        </p:nvSpPr>
        <p:spPr>
          <a:xfrm>
            <a:off x="6288725" y="2802800"/>
            <a:ext cx="2601900" cy="11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For Multi Block Matching, following combination of block sizes is used for better results:</a:t>
            </a:r>
            <a:endParaRPr sz="1100">
              <a:solidFill>
                <a:schemeClr val="accent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min(1x61, 61x1), 11x11, 3x3</a:t>
            </a:r>
            <a:endParaRPr sz="1100">
              <a:solidFill>
                <a:schemeClr val="accent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43"/>
          <p:cNvSpPr txBox="1"/>
          <p:nvPr>
            <p:ph type="title"/>
          </p:nvPr>
        </p:nvSpPr>
        <p:spPr>
          <a:xfrm>
            <a:off x="1996975" y="539500"/>
            <a:ext cx="5150100" cy="43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432" name="Google Shape;432;p43"/>
          <p:cNvSpPr txBox="1"/>
          <p:nvPr>
            <p:ph idx="1" type="subTitle"/>
          </p:nvPr>
        </p:nvSpPr>
        <p:spPr>
          <a:xfrm>
            <a:off x="1573800" y="1470499"/>
            <a:ext cx="2680200" cy="359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 TO STEREO</a:t>
            </a:r>
            <a:endParaRPr/>
          </a:p>
        </p:txBody>
      </p:sp>
      <p:sp>
        <p:nvSpPr>
          <p:cNvPr id="433" name="Google Shape;433;p43"/>
          <p:cNvSpPr txBox="1"/>
          <p:nvPr>
            <p:ph idx="2" type="subTitle"/>
          </p:nvPr>
        </p:nvSpPr>
        <p:spPr>
          <a:xfrm>
            <a:off x="1573800" y="1638475"/>
            <a:ext cx="2680200" cy="73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Here we are going to give a brief introduction to stereo vision</a:t>
            </a:r>
            <a:endParaRPr/>
          </a:p>
        </p:txBody>
      </p:sp>
      <p:sp>
        <p:nvSpPr>
          <p:cNvPr id="434" name="Google Shape;434;p43"/>
          <p:cNvSpPr txBox="1"/>
          <p:nvPr>
            <p:ph idx="3" type="title"/>
          </p:nvPr>
        </p:nvSpPr>
        <p:spPr>
          <a:xfrm>
            <a:off x="718284" y="1405861"/>
            <a:ext cx="957300" cy="57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</a:t>
            </a:r>
            <a:endParaRPr/>
          </a:p>
        </p:txBody>
      </p:sp>
      <p:sp>
        <p:nvSpPr>
          <p:cNvPr id="435" name="Google Shape;435;p43"/>
          <p:cNvSpPr txBox="1"/>
          <p:nvPr>
            <p:ph idx="4" type="subTitle"/>
          </p:nvPr>
        </p:nvSpPr>
        <p:spPr>
          <a:xfrm>
            <a:off x="1573800" y="3041949"/>
            <a:ext cx="2680200" cy="359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METHODOLOGY APPLIED</a:t>
            </a:r>
            <a:endParaRPr/>
          </a:p>
        </p:txBody>
      </p:sp>
      <p:sp>
        <p:nvSpPr>
          <p:cNvPr id="436" name="Google Shape;436;p43"/>
          <p:cNvSpPr txBox="1"/>
          <p:nvPr>
            <p:ph idx="5" type="subTitle"/>
          </p:nvPr>
        </p:nvSpPr>
        <p:spPr>
          <a:xfrm>
            <a:off x="1573800" y="3311100"/>
            <a:ext cx="2680200" cy="73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Here we described the different methods that we used</a:t>
            </a:r>
            <a:endParaRPr/>
          </a:p>
        </p:txBody>
      </p:sp>
      <p:sp>
        <p:nvSpPr>
          <p:cNvPr id="437" name="Google Shape;437;p43"/>
          <p:cNvSpPr txBox="1"/>
          <p:nvPr>
            <p:ph idx="6" type="title"/>
          </p:nvPr>
        </p:nvSpPr>
        <p:spPr>
          <a:xfrm>
            <a:off x="718284" y="2933361"/>
            <a:ext cx="957300" cy="57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</a:t>
            </a:r>
            <a:endParaRPr/>
          </a:p>
        </p:txBody>
      </p:sp>
      <p:sp>
        <p:nvSpPr>
          <p:cNvPr id="438" name="Google Shape;438;p43"/>
          <p:cNvSpPr txBox="1"/>
          <p:nvPr>
            <p:ph idx="13" type="subTitle"/>
          </p:nvPr>
        </p:nvSpPr>
        <p:spPr>
          <a:xfrm>
            <a:off x="5261925" y="1470500"/>
            <a:ext cx="3295500" cy="359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OBTAINED</a:t>
            </a:r>
            <a:endParaRPr/>
          </a:p>
        </p:txBody>
      </p:sp>
      <p:sp>
        <p:nvSpPr>
          <p:cNvPr id="439" name="Google Shape;439;p43"/>
          <p:cNvSpPr txBox="1"/>
          <p:nvPr>
            <p:ph idx="14" type="subTitle"/>
          </p:nvPr>
        </p:nvSpPr>
        <p:spPr>
          <a:xfrm>
            <a:off x="5261925" y="1638475"/>
            <a:ext cx="3085500" cy="73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So far the algorithms and results obtained will be explained here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440" name="Google Shape;440;p43"/>
          <p:cNvSpPr txBox="1"/>
          <p:nvPr>
            <p:ph idx="15" type="title"/>
          </p:nvPr>
        </p:nvSpPr>
        <p:spPr>
          <a:xfrm>
            <a:off x="4406409" y="1405861"/>
            <a:ext cx="957300" cy="57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r>
              <a:rPr lang="en"/>
              <a:t>.</a:t>
            </a:r>
            <a:endParaRPr/>
          </a:p>
        </p:txBody>
      </p:sp>
      <p:sp>
        <p:nvSpPr>
          <p:cNvPr id="441" name="Google Shape;441;p43"/>
          <p:cNvSpPr txBox="1"/>
          <p:nvPr>
            <p:ph idx="16" type="subTitle"/>
          </p:nvPr>
        </p:nvSpPr>
        <p:spPr>
          <a:xfrm>
            <a:off x="5261925" y="2933350"/>
            <a:ext cx="3085500" cy="359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TIMELINE AND FUTURE WORK</a:t>
            </a:r>
            <a:endParaRPr/>
          </a:p>
        </p:txBody>
      </p:sp>
      <p:sp>
        <p:nvSpPr>
          <p:cNvPr id="442" name="Google Shape;442;p43"/>
          <p:cNvSpPr txBox="1"/>
          <p:nvPr>
            <p:ph idx="17" type="subTitle"/>
          </p:nvPr>
        </p:nvSpPr>
        <p:spPr>
          <a:xfrm>
            <a:off x="5261925" y="3183250"/>
            <a:ext cx="2680200" cy="73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Here we are going to describe the method of progress that is going to be done in the future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443" name="Google Shape;443;p43"/>
          <p:cNvSpPr txBox="1"/>
          <p:nvPr>
            <p:ph idx="18" type="title"/>
          </p:nvPr>
        </p:nvSpPr>
        <p:spPr>
          <a:xfrm>
            <a:off x="4406409" y="2824761"/>
            <a:ext cx="957300" cy="57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</a:t>
            </a:r>
            <a:r>
              <a:rPr lang="en"/>
              <a:t>.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61"/>
          <p:cNvSpPr txBox="1"/>
          <p:nvPr>
            <p:ph type="title"/>
          </p:nvPr>
        </p:nvSpPr>
        <p:spPr>
          <a:xfrm>
            <a:off x="1996975" y="539500"/>
            <a:ext cx="5150100" cy="43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Results-Normalised Correlation </a:t>
            </a:r>
            <a:endParaRPr/>
          </a:p>
        </p:txBody>
      </p:sp>
      <p:pic>
        <p:nvPicPr>
          <p:cNvPr id="611" name="Google Shape;611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725" y="1143400"/>
            <a:ext cx="8376576" cy="182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2" name="Google Shape;612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3725" y="3139075"/>
            <a:ext cx="4573287" cy="1872126"/>
          </a:xfrm>
          <a:prstGeom prst="rect">
            <a:avLst/>
          </a:prstGeom>
          <a:noFill/>
          <a:ln>
            <a:noFill/>
          </a:ln>
        </p:spPr>
      </p:pic>
      <p:sp>
        <p:nvSpPr>
          <p:cNvPr id="613" name="Google Shape;613;p61"/>
          <p:cNvSpPr txBox="1"/>
          <p:nvPr/>
        </p:nvSpPr>
        <p:spPr>
          <a:xfrm>
            <a:off x="5716100" y="3385475"/>
            <a:ext cx="2601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Block size = 11x11</a:t>
            </a:r>
            <a:endParaRPr>
              <a:solidFill>
                <a:schemeClr val="accent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62"/>
          <p:cNvSpPr txBox="1"/>
          <p:nvPr>
            <p:ph type="title"/>
          </p:nvPr>
        </p:nvSpPr>
        <p:spPr>
          <a:xfrm>
            <a:off x="1996975" y="539500"/>
            <a:ext cx="5150100" cy="43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Results-Census Transform</a:t>
            </a:r>
            <a:endParaRPr/>
          </a:p>
        </p:txBody>
      </p:sp>
      <p:pic>
        <p:nvPicPr>
          <p:cNvPr id="619" name="Google Shape;619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5088" y="1103200"/>
            <a:ext cx="6853824" cy="3867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63"/>
          <p:cNvSpPr txBox="1"/>
          <p:nvPr>
            <p:ph type="title"/>
          </p:nvPr>
        </p:nvSpPr>
        <p:spPr>
          <a:xfrm>
            <a:off x="1582200" y="519425"/>
            <a:ext cx="5979600" cy="43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Processing time for different Methods</a:t>
            </a:r>
            <a:endParaRPr/>
          </a:p>
        </p:txBody>
      </p:sp>
      <p:sp>
        <p:nvSpPr>
          <p:cNvPr id="625" name="Google Shape;625;p63"/>
          <p:cNvSpPr txBox="1"/>
          <p:nvPr/>
        </p:nvSpPr>
        <p:spPr>
          <a:xfrm>
            <a:off x="1914900" y="4470400"/>
            <a:ext cx="5314200" cy="6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Processing time taken by different methods to find disparity Map for Cones dataset</a:t>
            </a:r>
            <a:endParaRPr sz="1100">
              <a:solidFill>
                <a:schemeClr val="accent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26" name="Google Shape;626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9525" y="1034700"/>
            <a:ext cx="4604950" cy="3289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64"/>
          <p:cNvSpPr txBox="1"/>
          <p:nvPr>
            <p:ph type="title"/>
          </p:nvPr>
        </p:nvSpPr>
        <p:spPr>
          <a:xfrm>
            <a:off x="1996975" y="539500"/>
            <a:ext cx="5150100" cy="43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32" name="Google Shape;632;p64" title="Untitled Project ‐ Made with Clipchamp (3)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250" y="0"/>
            <a:ext cx="9095750" cy="509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65"/>
          <p:cNvSpPr txBox="1"/>
          <p:nvPr>
            <p:ph type="title"/>
          </p:nvPr>
        </p:nvSpPr>
        <p:spPr>
          <a:xfrm>
            <a:off x="1996975" y="539500"/>
            <a:ext cx="5150100" cy="43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graphicFrame>
        <p:nvGraphicFramePr>
          <p:cNvPr id="638" name="Google Shape;638;p65"/>
          <p:cNvGraphicFramePr/>
          <p:nvPr/>
        </p:nvGraphicFramePr>
        <p:xfrm>
          <a:off x="1754425" y="159817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{F76A20BA-F9E5-424F-8C7D-5A6205E4F8D9}</a:tableStyleId>
              </a:tblPr>
              <a:tblGrid>
                <a:gridCol w="1295800"/>
                <a:gridCol w="1084850"/>
                <a:gridCol w="1084850"/>
                <a:gridCol w="1084850"/>
                <a:gridCol w="1325950"/>
              </a:tblGrid>
              <a:tr h="5561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3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Methods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accent3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BM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3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BM+LCDM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3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MBM</a:t>
                      </a:r>
                      <a:endParaRPr sz="1200">
                        <a:solidFill>
                          <a:schemeClr val="accent3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3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MBM+LCDM</a:t>
                      </a:r>
                      <a:endParaRPr sz="1200">
                        <a:solidFill>
                          <a:schemeClr val="accent3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</a:tr>
              <a:tr h="3603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accent3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SAD</a:t>
                      </a:r>
                      <a:endParaRPr sz="1200">
                        <a:solidFill>
                          <a:schemeClr val="accent3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accent3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15.09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accent3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12.84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3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14.06</a:t>
                      </a:r>
                      <a:endParaRPr sz="1200">
                        <a:solidFill>
                          <a:schemeClr val="accent3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3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11.05</a:t>
                      </a:r>
                      <a:endParaRPr sz="1200">
                        <a:solidFill>
                          <a:schemeClr val="accent3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</a:tr>
              <a:tr h="3603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accent3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NCC</a:t>
                      </a:r>
                      <a:endParaRPr sz="1200">
                        <a:solidFill>
                          <a:schemeClr val="accent3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accent3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14.75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accent3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12.94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3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21.61</a:t>
                      </a:r>
                      <a:endParaRPr sz="1200">
                        <a:solidFill>
                          <a:schemeClr val="accent3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3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18.79</a:t>
                      </a:r>
                      <a:endParaRPr sz="1200">
                        <a:solidFill>
                          <a:schemeClr val="accent3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</a:tr>
              <a:tr h="7012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3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Census Transform</a:t>
                      </a:r>
                      <a:endParaRPr sz="1200">
                        <a:solidFill>
                          <a:schemeClr val="accent3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accent3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16.33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accent3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8.94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3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42.78</a:t>
                      </a:r>
                      <a:endParaRPr sz="1200">
                        <a:solidFill>
                          <a:schemeClr val="accent3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3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10.22</a:t>
                      </a:r>
                      <a:endParaRPr sz="1200">
                        <a:solidFill>
                          <a:schemeClr val="accent3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66"/>
          <p:cNvSpPr txBox="1"/>
          <p:nvPr>
            <p:ph type="title"/>
          </p:nvPr>
        </p:nvSpPr>
        <p:spPr>
          <a:xfrm>
            <a:off x="1996975" y="539500"/>
            <a:ext cx="5150100" cy="43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644" name="Google Shape;644;p66"/>
          <p:cNvSpPr txBox="1"/>
          <p:nvPr/>
        </p:nvSpPr>
        <p:spPr>
          <a:xfrm>
            <a:off x="994550" y="1245700"/>
            <a:ext cx="6710700" cy="28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1E7EC"/>
              </a:buClr>
              <a:buSzPts val="1200"/>
              <a:buFont typeface="Montserrat"/>
              <a:buChar char="➢"/>
            </a:pPr>
            <a:r>
              <a:rPr lang="en" sz="1200">
                <a:solidFill>
                  <a:srgbClr val="E1E7EC"/>
                </a:solidFill>
                <a:latin typeface="Montserrat"/>
                <a:ea typeface="Montserrat"/>
                <a:cs typeface="Montserrat"/>
                <a:sym typeface="Montserrat"/>
              </a:rPr>
              <a:t>L. Ma, J. Li, J. Ma and H. Zhang, "A Modified Census Transform Based on the Neighborhood Information for Stereo Matching Algorithm," 2013 Seventh International Conference on Image and Graphics, Qingdao, China, 2013, pp. 533-538, doi: 10.1109/ICIG.2013.113.</a:t>
            </a:r>
            <a:endParaRPr sz="1200">
              <a:solidFill>
                <a:srgbClr val="E1E7E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1E7EC"/>
              </a:buClr>
              <a:buSzPts val="1200"/>
              <a:buFont typeface="Montserrat"/>
              <a:buChar char="➢"/>
            </a:pPr>
            <a:r>
              <a:rPr lang="en" sz="1200">
                <a:solidFill>
                  <a:srgbClr val="E1E7EC"/>
                </a:solidFill>
                <a:latin typeface="Montserrat"/>
                <a:ea typeface="Montserrat"/>
                <a:cs typeface="Montserrat"/>
                <a:sym typeface="Montserrat"/>
              </a:rPr>
              <a:t>N. Einecke and J. Eggert, "A multi-block-matching approach for stereo," 2015 IEEE Intelligent Vehicles Symposium (IV), Seoul, Korea (South), 2015, pp. 585-592, doi: 10.1109/IVS.2015.7225748.</a:t>
            </a:r>
            <a:endParaRPr sz="1200">
              <a:solidFill>
                <a:srgbClr val="E1E7E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1E7EC"/>
              </a:buClr>
              <a:buSzPts val="1200"/>
              <a:buFont typeface="Montserrat"/>
              <a:buChar char="➢"/>
            </a:pPr>
            <a:r>
              <a:rPr lang="en" sz="1200">
                <a:solidFill>
                  <a:srgbClr val="E1E7EC"/>
                </a:solidFill>
                <a:latin typeface="Montserrat"/>
                <a:ea typeface="Montserrat"/>
                <a:cs typeface="Montserrat"/>
                <a:sym typeface="Montserrat"/>
              </a:rPr>
              <a:t>Yang, Q., Yang, R., Davis, J., &amp; Nister, D. (2007). Spatial-Depth Super Resolution for Range Images. 2007 IEEE Conference on Computer Vision and Pattern Recognition. doi:10.1109/cvpr.2007.383211 </a:t>
            </a:r>
            <a:endParaRPr sz="1200">
              <a:solidFill>
                <a:srgbClr val="E1E7E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67"/>
          <p:cNvSpPr txBox="1"/>
          <p:nvPr>
            <p:ph idx="1" type="subTitle"/>
          </p:nvPr>
        </p:nvSpPr>
        <p:spPr>
          <a:xfrm>
            <a:off x="1006900" y="1116525"/>
            <a:ext cx="6955500" cy="22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https://towardsdatascience.com/structure-from-motion-311c0cb50e8d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https://medium.com/@omar.ps16/stereo-3d-reconstruction-with-opencv-using-an-iphone-camera-part-iii-95460d3eddf0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0" name="Google Shape;650;p67"/>
          <p:cNvSpPr txBox="1"/>
          <p:nvPr>
            <p:ph type="title"/>
          </p:nvPr>
        </p:nvSpPr>
        <p:spPr>
          <a:xfrm>
            <a:off x="1996975" y="539500"/>
            <a:ext cx="5150100" cy="43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Other Links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68"/>
          <p:cNvSpPr/>
          <p:nvPr/>
        </p:nvSpPr>
        <p:spPr>
          <a:xfrm>
            <a:off x="3874600" y="820825"/>
            <a:ext cx="1394746" cy="1394746"/>
          </a:xfrm>
          <a:custGeom>
            <a:rect b="b" l="l" r="r" t="t"/>
            <a:pathLst>
              <a:path extrusionOk="0" h="45090" w="45090">
                <a:moveTo>
                  <a:pt x="45090" y="45089"/>
                </a:moveTo>
                <a:lnTo>
                  <a:pt x="1" y="45089"/>
                </a:lnTo>
                <a:lnTo>
                  <a:pt x="1" y="0"/>
                </a:lnTo>
                <a:lnTo>
                  <a:pt x="45090" y="0"/>
                </a:lnTo>
                <a:close/>
                <a:moveTo>
                  <a:pt x="441" y="44649"/>
                </a:moveTo>
                <a:lnTo>
                  <a:pt x="44649" y="44649"/>
                </a:lnTo>
                <a:lnTo>
                  <a:pt x="44649" y="441"/>
                </a:lnTo>
                <a:lnTo>
                  <a:pt x="441" y="441"/>
                </a:lnTo>
                <a:close/>
              </a:path>
            </a:pathLst>
          </a:custGeom>
          <a:gradFill>
            <a:gsLst>
              <a:gs pos="0">
                <a:schemeClr val="accent6"/>
              </a:gs>
              <a:gs pos="50000">
                <a:schemeClr val="accent4"/>
              </a:gs>
              <a:gs pos="100000">
                <a:schemeClr val="accent5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6" name="Google Shape;656;p68"/>
          <p:cNvSpPr txBox="1"/>
          <p:nvPr>
            <p:ph type="title"/>
          </p:nvPr>
        </p:nvSpPr>
        <p:spPr>
          <a:xfrm>
            <a:off x="2439450" y="2337508"/>
            <a:ext cx="4265100" cy="148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TIMELINE AND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WORK</a:t>
            </a:r>
            <a:endParaRPr/>
          </a:p>
        </p:txBody>
      </p:sp>
      <p:sp>
        <p:nvSpPr>
          <p:cNvPr id="657" name="Google Shape;657;p68"/>
          <p:cNvSpPr txBox="1"/>
          <p:nvPr>
            <p:ph idx="2" type="title"/>
          </p:nvPr>
        </p:nvSpPr>
        <p:spPr>
          <a:xfrm>
            <a:off x="3082350" y="867950"/>
            <a:ext cx="2979300" cy="130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2" name="Google Shape;662;p69"/>
          <p:cNvGrpSpPr/>
          <p:nvPr/>
        </p:nvGrpSpPr>
        <p:grpSpPr>
          <a:xfrm>
            <a:off x="359950" y="1436345"/>
            <a:ext cx="8411400" cy="2833541"/>
            <a:chOff x="359950" y="1436345"/>
            <a:chExt cx="8411400" cy="2833541"/>
          </a:xfrm>
        </p:grpSpPr>
        <p:sp>
          <p:nvSpPr>
            <p:cNvPr id="663" name="Google Shape;663;p69"/>
            <p:cNvSpPr/>
            <p:nvPr/>
          </p:nvSpPr>
          <p:spPr>
            <a:xfrm>
              <a:off x="359950" y="2830620"/>
              <a:ext cx="8411400" cy="45000"/>
            </a:xfrm>
            <a:prstGeom prst="rect">
              <a:avLst/>
            </a:pr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69"/>
            <p:cNvSpPr/>
            <p:nvPr/>
          </p:nvSpPr>
          <p:spPr>
            <a:xfrm>
              <a:off x="1755275" y="2766370"/>
              <a:ext cx="173400" cy="173400"/>
            </a:xfrm>
            <a:prstGeom prst="ellipse">
              <a:avLst/>
            </a:prstGeom>
            <a:solidFill>
              <a:schemeClr val="accent1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69"/>
            <p:cNvSpPr/>
            <p:nvPr/>
          </p:nvSpPr>
          <p:spPr>
            <a:xfrm>
              <a:off x="4485325" y="2766370"/>
              <a:ext cx="173400" cy="173400"/>
            </a:xfrm>
            <a:prstGeom prst="ellipse">
              <a:avLst/>
            </a:prstGeom>
            <a:solidFill>
              <a:schemeClr val="accent1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69"/>
            <p:cNvSpPr/>
            <p:nvPr/>
          </p:nvSpPr>
          <p:spPr>
            <a:xfrm>
              <a:off x="7215280" y="2766370"/>
              <a:ext cx="173400" cy="173400"/>
            </a:xfrm>
            <a:prstGeom prst="ellipse">
              <a:avLst/>
            </a:prstGeom>
            <a:solidFill>
              <a:schemeClr val="accent1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69"/>
            <p:cNvSpPr/>
            <p:nvPr/>
          </p:nvSpPr>
          <p:spPr>
            <a:xfrm rot="5400000">
              <a:off x="6736620" y="1020706"/>
              <a:ext cx="1130766" cy="1962043"/>
            </a:xfrm>
            <a:custGeom>
              <a:rect b="b" l="l" r="r" t="t"/>
              <a:pathLst>
                <a:path extrusionOk="0" h="59330" w="47853">
                  <a:moveTo>
                    <a:pt x="47852" y="59330"/>
                  </a:moveTo>
                  <a:lnTo>
                    <a:pt x="1" y="59330"/>
                  </a:lnTo>
                  <a:lnTo>
                    <a:pt x="1" y="1"/>
                  </a:lnTo>
                  <a:lnTo>
                    <a:pt x="47852" y="1"/>
                  </a:lnTo>
                  <a:close/>
                  <a:moveTo>
                    <a:pt x="441" y="58877"/>
                  </a:moveTo>
                  <a:lnTo>
                    <a:pt x="47412" y="58877"/>
                  </a:lnTo>
                  <a:lnTo>
                    <a:pt x="47412" y="441"/>
                  </a:lnTo>
                  <a:lnTo>
                    <a:pt x="441" y="44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69"/>
            <p:cNvSpPr/>
            <p:nvPr/>
          </p:nvSpPr>
          <p:spPr>
            <a:xfrm rot="5400000">
              <a:off x="1276470" y="1020706"/>
              <a:ext cx="1130766" cy="1962043"/>
            </a:xfrm>
            <a:custGeom>
              <a:rect b="b" l="l" r="r" t="t"/>
              <a:pathLst>
                <a:path extrusionOk="0" h="59330" w="47853">
                  <a:moveTo>
                    <a:pt x="47852" y="59330"/>
                  </a:moveTo>
                  <a:lnTo>
                    <a:pt x="1" y="59330"/>
                  </a:lnTo>
                  <a:lnTo>
                    <a:pt x="1" y="1"/>
                  </a:lnTo>
                  <a:lnTo>
                    <a:pt x="47852" y="1"/>
                  </a:lnTo>
                  <a:close/>
                  <a:moveTo>
                    <a:pt x="441" y="58877"/>
                  </a:moveTo>
                  <a:lnTo>
                    <a:pt x="47412" y="58877"/>
                  </a:lnTo>
                  <a:lnTo>
                    <a:pt x="47412" y="441"/>
                  </a:lnTo>
                  <a:lnTo>
                    <a:pt x="441" y="44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69"/>
            <p:cNvSpPr/>
            <p:nvPr/>
          </p:nvSpPr>
          <p:spPr>
            <a:xfrm rot="5400000">
              <a:off x="3999970" y="2723481"/>
              <a:ext cx="1130766" cy="1962043"/>
            </a:xfrm>
            <a:custGeom>
              <a:rect b="b" l="l" r="r" t="t"/>
              <a:pathLst>
                <a:path extrusionOk="0" h="59330" w="47853">
                  <a:moveTo>
                    <a:pt x="47852" y="59330"/>
                  </a:moveTo>
                  <a:lnTo>
                    <a:pt x="1" y="59330"/>
                  </a:lnTo>
                  <a:lnTo>
                    <a:pt x="1" y="1"/>
                  </a:lnTo>
                  <a:lnTo>
                    <a:pt x="47852" y="1"/>
                  </a:lnTo>
                  <a:close/>
                  <a:moveTo>
                    <a:pt x="441" y="58877"/>
                  </a:moveTo>
                  <a:lnTo>
                    <a:pt x="47412" y="58877"/>
                  </a:lnTo>
                  <a:lnTo>
                    <a:pt x="47412" y="441"/>
                  </a:lnTo>
                  <a:lnTo>
                    <a:pt x="441" y="44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670" name="Google Shape;670;p69"/>
            <p:cNvCxnSpPr/>
            <p:nvPr/>
          </p:nvCxnSpPr>
          <p:spPr>
            <a:xfrm>
              <a:off x="4565650" y="2939782"/>
              <a:ext cx="0" cy="20610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71" name="Google Shape;671;p69"/>
            <p:cNvCxnSpPr/>
            <p:nvPr/>
          </p:nvCxnSpPr>
          <p:spPr>
            <a:xfrm>
              <a:off x="1841850" y="2563691"/>
              <a:ext cx="0" cy="20610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72" name="Google Shape;672;p69"/>
            <p:cNvCxnSpPr/>
            <p:nvPr/>
          </p:nvCxnSpPr>
          <p:spPr>
            <a:xfrm>
              <a:off x="7301975" y="2563691"/>
              <a:ext cx="0" cy="20610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673" name="Google Shape;673;p69"/>
          <p:cNvSpPr txBox="1"/>
          <p:nvPr>
            <p:ph type="title"/>
          </p:nvPr>
        </p:nvSpPr>
        <p:spPr>
          <a:xfrm>
            <a:off x="1996975" y="539500"/>
            <a:ext cx="5150100" cy="43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TIMELINE</a:t>
            </a:r>
            <a:endParaRPr/>
          </a:p>
        </p:txBody>
      </p:sp>
      <p:sp>
        <p:nvSpPr>
          <p:cNvPr id="674" name="Google Shape;674;p69"/>
          <p:cNvSpPr txBox="1"/>
          <p:nvPr>
            <p:ph idx="4294967295" type="subTitle"/>
          </p:nvPr>
        </p:nvSpPr>
        <p:spPr>
          <a:xfrm>
            <a:off x="773025" y="1735350"/>
            <a:ext cx="2157600" cy="8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bel"/>
                <a:ea typeface="Abel"/>
                <a:cs typeface="Abel"/>
                <a:sym typeface="Abel"/>
              </a:rPr>
              <a:t>We aim to complete the coding for the Stereo camera </a:t>
            </a:r>
            <a:endParaRPr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675" name="Google Shape;675;p69"/>
          <p:cNvSpPr txBox="1"/>
          <p:nvPr>
            <p:ph idx="4294967295" type="subTitle"/>
          </p:nvPr>
        </p:nvSpPr>
        <p:spPr>
          <a:xfrm>
            <a:off x="849271" y="1503370"/>
            <a:ext cx="1985400" cy="35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rPr>
              <a:t>Milestone 1</a:t>
            </a:r>
            <a:endParaRPr sz="1800">
              <a:solidFill>
                <a:schemeClr val="accent5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676" name="Google Shape;676;p69"/>
          <p:cNvSpPr txBox="1"/>
          <p:nvPr>
            <p:ph idx="4294967295" type="subTitle"/>
          </p:nvPr>
        </p:nvSpPr>
        <p:spPr>
          <a:xfrm>
            <a:off x="6309125" y="1503370"/>
            <a:ext cx="1985700" cy="35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rPr>
              <a:t>Milestone 3</a:t>
            </a:r>
            <a:endParaRPr sz="1800">
              <a:solidFill>
                <a:schemeClr val="accent5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677" name="Google Shape;677;p69"/>
          <p:cNvSpPr txBox="1"/>
          <p:nvPr>
            <p:ph idx="4294967295" type="subTitle"/>
          </p:nvPr>
        </p:nvSpPr>
        <p:spPr>
          <a:xfrm>
            <a:off x="6309125" y="1735345"/>
            <a:ext cx="1985700" cy="8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bel"/>
                <a:ea typeface="Abel"/>
                <a:cs typeface="Abel"/>
                <a:sym typeface="Abel"/>
              </a:rPr>
              <a:t>Stitching</a:t>
            </a:r>
            <a:r>
              <a:rPr lang="en">
                <a:latin typeface="Abel"/>
                <a:ea typeface="Abel"/>
                <a:cs typeface="Abel"/>
                <a:sym typeface="Abel"/>
              </a:rPr>
              <a:t> the different Camera Images to </a:t>
            </a:r>
            <a:r>
              <a:rPr lang="en">
                <a:latin typeface="Abel"/>
                <a:ea typeface="Abel"/>
                <a:cs typeface="Abel"/>
                <a:sym typeface="Abel"/>
              </a:rPr>
              <a:t>obtain</a:t>
            </a:r>
            <a:r>
              <a:rPr lang="en">
                <a:latin typeface="Abel"/>
                <a:ea typeface="Abel"/>
                <a:cs typeface="Abel"/>
                <a:sym typeface="Abel"/>
              </a:rPr>
              <a:t> </a:t>
            </a:r>
            <a:r>
              <a:rPr lang="en">
                <a:latin typeface="Abel"/>
                <a:ea typeface="Abel"/>
                <a:cs typeface="Abel"/>
                <a:sym typeface="Abel"/>
              </a:rPr>
              <a:t>3D</a:t>
            </a:r>
            <a:r>
              <a:rPr lang="en">
                <a:latin typeface="Abel"/>
                <a:ea typeface="Abel"/>
                <a:cs typeface="Abel"/>
                <a:sym typeface="Abel"/>
              </a:rPr>
              <a:t> Map </a:t>
            </a:r>
            <a:endParaRPr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678" name="Google Shape;678;p69"/>
          <p:cNvSpPr txBox="1"/>
          <p:nvPr>
            <p:ph idx="4294967295" type="subTitle"/>
          </p:nvPr>
        </p:nvSpPr>
        <p:spPr>
          <a:xfrm>
            <a:off x="3572725" y="3438120"/>
            <a:ext cx="1985400" cy="8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bel"/>
                <a:ea typeface="Abel"/>
                <a:cs typeface="Abel"/>
                <a:sym typeface="Abel"/>
              </a:rPr>
              <a:t>Camera Calibration for the obtained camera and </a:t>
            </a:r>
            <a:r>
              <a:rPr lang="en">
                <a:latin typeface="Abel"/>
                <a:ea typeface="Abel"/>
                <a:cs typeface="Abel"/>
                <a:sym typeface="Abel"/>
              </a:rPr>
              <a:t>implementation</a:t>
            </a:r>
            <a:r>
              <a:rPr lang="en">
                <a:latin typeface="Abel"/>
                <a:ea typeface="Abel"/>
                <a:cs typeface="Abel"/>
                <a:sym typeface="Abel"/>
              </a:rPr>
              <a:t> of algo</a:t>
            </a:r>
            <a:endParaRPr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679" name="Google Shape;679;p69"/>
          <p:cNvSpPr txBox="1"/>
          <p:nvPr>
            <p:ph idx="4294967295" type="subTitle"/>
          </p:nvPr>
        </p:nvSpPr>
        <p:spPr>
          <a:xfrm>
            <a:off x="3572771" y="3206145"/>
            <a:ext cx="1985400" cy="35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rPr>
              <a:t>Milestone 2</a:t>
            </a:r>
            <a:endParaRPr sz="1800">
              <a:solidFill>
                <a:schemeClr val="accent5"/>
              </a:solidFill>
              <a:latin typeface="Abel"/>
              <a:ea typeface="Abel"/>
              <a:cs typeface="Abel"/>
              <a:sym typeface="Abe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70"/>
          <p:cNvSpPr txBox="1"/>
          <p:nvPr>
            <p:ph type="title"/>
          </p:nvPr>
        </p:nvSpPr>
        <p:spPr>
          <a:xfrm>
            <a:off x="1996975" y="539500"/>
            <a:ext cx="5150100" cy="43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Papers for future Work</a:t>
            </a:r>
            <a:endParaRPr/>
          </a:p>
        </p:txBody>
      </p:sp>
      <p:sp>
        <p:nvSpPr>
          <p:cNvPr id="685" name="Google Shape;685;p70"/>
          <p:cNvSpPr txBox="1"/>
          <p:nvPr/>
        </p:nvSpPr>
        <p:spPr>
          <a:xfrm>
            <a:off x="994550" y="1245700"/>
            <a:ext cx="6710700" cy="24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marR="241300" rtl="0" algn="l">
              <a:lnSpc>
                <a:spcPct val="115000"/>
              </a:lnSpc>
              <a:spcBef>
                <a:spcPts val="360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Abel"/>
              <a:buChar char="➢"/>
            </a:pPr>
            <a:r>
              <a:rPr lang="en" sz="13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rPr>
              <a:t>Yang, Y., Qiu, F., Li, H., Zhang, L., Wang, M.-L., &amp; Fu, M.-Y. (2018). </a:t>
            </a:r>
            <a:r>
              <a:rPr i="1" lang="en" sz="13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rPr>
              <a:t>Large-scale 3D Semantic Mapping Using Stereo Vision. International Journal of Automation and Computing, 15(2), 194–206.</a:t>
            </a:r>
            <a:r>
              <a:rPr lang="en" sz="13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rPr>
              <a:t> doi:10.1007/s11633-018-1118-y</a:t>
            </a:r>
            <a:endParaRPr sz="1300">
              <a:solidFill>
                <a:schemeClr val="accent5"/>
              </a:solidFill>
              <a:latin typeface="Abel"/>
              <a:ea typeface="Abel"/>
              <a:cs typeface="Abel"/>
              <a:sym typeface="Abel"/>
            </a:endParaRPr>
          </a:p>
          <a:p>
            <a:pPr indent="-311150" lvl="0" marL="457200" marR="241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Abel"/>
              <a:buChar char="➢"/>
            </a:pPr>
            <a:r>
              <a:rPr lang="en" sz="13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rPr>
              <a:t>H. Hirschmuller, "Stereo Processing by Semiglobal Matching and Mutual Information," in </a:t>
            </a:r>
            <a:r>
              <a:rPr i="1" lang="en" sz="13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rPr>
              <a:t>IEEE Transactions on Pattern Analysis and Machine Intelligence</a:t>
            </a:r>
            <a:r>
              <a:rPr lang="en" sz="13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rPr>
              <a:t>, vol. 30, no. 2, pp. 328-341, Feb. 2008, doi: 10.1109/TPAMI.2007.1166.</a:t>
            </a:r>
            <a:endParaRPr sz="1300">
              <a:solidFill>
                <a:schemeClr val="accent5"/>
              </a:solidFill>
              <a:latin typeface="Abel"/>
              <a:ea typeface="Abel"/>
              <a:cs typeface="Abel"/>
              <a:sym typeface="Abel"/>
            </a:endParaRPr>
          </a:p>
          <a:p>
            <a:pPr indent="-311150" lvl="0" marL="457200" marR="241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Abel"/>
              <a:buChar char="➢"/>
            </a:pPr>
            <a:r>
              <a:rPr lang="en" sz="13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rPr>
              <a:t>T. Kanade and M. Okutomi, "A stereo matching algorithm with an adaptive window: theory and experiment," in IEEE Transactions on Pattern Analysis and Machine Intelligence, vol. 16, no. 9, pp. 920-932, Sept. 1994, doi: 10.1109/34.310690.</a:t>
            </a:r>
            <a:endParaRPr sz="1300">
              <a:solidFill>
                <a:schemeClr val="accent5"/>
              </a:solidFill>
              <a:latin typeface="Abel"/>
              <a:ea typeface="Abel"/>
              <a:cs typeface="Abel"/>
              <a:sym typeface="Abel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E1E7EC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686" name="Google Shape;686;p70"/>
          <p:cNvSpPr txBox="1"/>
          <p:nvPr>
            <p:ph type="title"/>
          </p:nvPr>
        </p:nvSpPr>
        <p:spPr>
          <a:xfrm>
            <a:off x="2163850" y="3456475"/>
            <a:ext cx="5150100" cy="43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Links</a:t>
            </a:r>
            <a:r>
              <a:rPr lang="en"/>
              <a:t> for future Work</a:t>
            </a:r>
            <a:endParaRPr/>
          </a:p>
        </p:txBody>
      </p:sp>
      <p:sp>
        <p:nvSpPr>
          <p:cNvPr id="687" name="Google Shape;687;p70"/>
          <p:cNvSpPr txBox="1"/>
          <p:nvPr/>
        </p:nvSpPr>
        <p:spPr>
          <a:xfrm>
            <a:off x="1254275" y="3976300"/>
            <a:ext cx="67107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marR="241300" rtl="0" algn="l">
              <a:lnSpc>
                <a:spcPct val="115000"/>
              </a:lnSpc>
              <a:spcBef>
                <a:spcPts val="360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Abel"/>
              <a:buChar char="➢"/>
            </a:pPr>
            <a:r>
              <a:rPr lang="en" sz="1300" u="sng">
                <a:solidFill>
                  <a:schemeClr val="hlink"/>
                </a:solidFill>
                <a:latin typeface="Abel"/>
                <a:ea typeface="Abel"/>
                <a:cs typeface="Abel"/>
                <a:sym typeface="Abel"/>
                <a:hlinkClick r:id="rId3"/>
              </a:rPr>
              <a:t>http://pointclouds.org/documentation/tutorials/#</a:t>
            </a:r>
            <a:endParaRPr sz="1300">
              <a:solidFill>
                <a:schemeClr val="accent5"/>
              </a:solidFill>
              <a:latin typeface="Abel"/>
              <a:ea typeface="Abel"/>
              <a:cs typeface="Abel"/>
              <a:sym typeface="Abel"/>
            </a:endParaRPr>
          </a:p>
          <a:p>
            <a:pPr indent="-311150" lvl="0" marL="457200" marR="241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Abel"/>
              <a:buChar char="➢"/>
            </a:pPr>
            <a:r>
              <a:rPr lang="en" sz="13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rPr>
              <a:t>http://www.open3d.org/docs/release/tutorial/reconstruction_system/index.htm</a:t>
            </a:r>
            <a:r>
              <a:rPr lang="en" sz="13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rPr>
              <a:t>l</a:t>
            </a:r>
            <a:endParaRPr sz="1300">
              <a:solidFill>
                <a:schemeClr val="accent5"/>
              </a:solidFill>
              <a:latin typeface="Abel"/>
              <a:ea typeface="Abel"/>
              <a:cs typeface="Abel"/>
              <a:sym typeface="Abe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44"/>
          <p:cNvSpPr txBox="1"/>
          <p:nvPr>
            <p:ph type="title"/>
          </p:nvPr>
        </p:nvSpPr>
        <p:spPr>
          <a:xfrm>
            <a:off x="1996975" y="539500"/>
            <a:ext cx="5150100" cy="43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GOALS</a:t>
            </a:r>
            <a:endParaRPr/>
          </a:p>
        </p:txBody>
      </p:sp>
      <p:sp>
        <p:nvSpPr>
          <p:cNvPr id="449" name="Google Shape;449;p44"/>
          <p:cNvSpPr txBox="1"/>
          <p:nvPr>
            <p:ph idx="2" type="body"/>
          </p:nvPr>
        </p:nvSpPr>
        <p:spPr>
          <a:xfrm>
            <a:off x="1848323" y="2586704"/>
            <a:ext cx="2599200" cy="125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have implemented algorithms from scratch and figuring out the best algorithm to use and reducing the latency to compute the depth images </a:t>
            </a:r>
            <a:endParaRPr/>
          </a:p>
        </p:txBody>
      </p:sp>
      <p:grpSp>
        <p:nvGrpSpPr>
          <p:cNvPr id="450" name="Google Shape;450;p44"/>
          <p:cNvGrpSpPr/>
          <p:nvPr/>
        </p:nvGrpSpPr>
        <p:grpSpPr>
          <a:xfrm>
            <a:off x="2925941" y="1798743"/>
            <a:ext cx="443963" cy="429175"/>
            <a:chOff x="4675986" y="2745684"/>
            <a:chExt cx="381346" cy="368644"/>
          </a:xfrm>
        </p:grpSpPr>
        <p:sp>
          <p:nvSpPr>
            <p:cNvPr id="451" name="Google Shape;451;p44"/>
            <p:cNvSpPr/>
            <p:nvPr/>
          </p:nvSpPr>
          <p:spPr>
            <a:xfrm>
              <a:off x="4828918" y="2895345"/>
              <a:ext cx="69226" cy="69258"/>
            </a:xfrm>
            <a:custGeom>
              <a:rect b="b" l="l" r="r" t="t"/>
              <a:pathLst>
                <a:path extrusionOk="0" h="2181" w="2180">
                  <a:moveTo>
                    <a:pt x="1100" y="1"/>
                  </a:moveTo>
                  <a:cubicBezTo>
                    <a:pt x="535" y="1"/>
                    <a:pt x="1" y="443"/>
                    <a:pt x="1" y="1098"/>
                  </a:cubicBezTo>
                  <a:cubicBezTo>
                    <a:pt x="1" y="1705"/>
                    <a:pt x="501" y="2181"/>
                    <a:pt x="1096" y="2181"/>
                  </a:cubicBezTo>
                  <a:cubicBezTo>
                    <a:pt x="1703" y="2181"/>
                    <a:pt x="2180" y="1693"/>
                    <a:pt x="2180" y="1098"/>
                  </a:cubicBezTo>
                  <a:cubicBezTo>
                    <a:pt x="2180" y="1014"/>
                    <a:pt x="2180" y="955"/>
                    <a:pt x="2168" y="895"/>
                  </a:cubicBezTo>
                  <a:cubicBezTo>
                    <a:pt x="2146" y="819"/>
                    <a:pt x="2074" y="763"/>
                    <a:pt x="1989" y="763"/>
                  </a:cubicBezTo>
                  <a:cubicBezTo>
                    <a:pt x="1981" y="763"/>
                    <a:pt x="1973" y="763"/>
                    <a:pt x="1965" y="764"/>
                  </a:cubicBezTo>
                  <a:cubicBezTo>
                    <a:pt x="1882" y="776"/>
                    <a:pt x="1822" y="871"/>
                    <a:pt x="1834" y="955"/>
                  </a:cubicBezTo>
                  <a:cubicBezTo>
                    <a:pt x="1915" y="1442"/>
                    <a:pt x="1524" y="1834"/>
                    <a:pt x="1092" y="1834"/>
                  </a:cubicBezTo>
                  <a:cubicBezTo>
                    <a:pt x="954" y="1834"/>
                    <a:pt x="812" y="1794"/>
                    <a:pt x="679" y="1705"/>
                  </a:cubicBezTo>
                  <a:cubicBezTo>
                    <a:pt x="60" y="1288"/>
                    <a:pt x="358" y="336"/>
                    <a:pt x="1096" y="336"/>
                  </a:cubicBezTo>
                  <a:cubicBezTo>
                    <a:pt x="1251" y="336"/>
                    <a:pt x="1418" y="395"/>
                    <a:pt x="1548" y="502"/>
                  </a:cubicBezTo>
                  <a:cubicBezTo>
                    <a:pt x="1581" y="525"/>
                    <a:pt x="1615" y="536"/>
                    <a:pt x="1649" y="536"/>
                  </a:cubicBezTo>
                  <a:cubicBezTo>
                    <a:pt x="1701" y="536"/>
                    <a:pt x="1750" y="510"/>
                    <a:pt x="1787" y="466"/>
                  </a:cubicBezTo>
                  <a:cubicBezTo>
                    <a:pt x="1846" y="395"/>
                    <a:pt x="1834" y="288"/>
                    <a:pt x="1763" y="228"/>
                  </a:cubicBezTo>
                  <a:cubicBezTo>
                    <a:pt x="1558" y="72"/>
                    <a:pt x="1327" y="1"/>
                    <a:pt x="110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44"/>
            <p:cNvSpPr/>
            <p:nvPr/>
          </p:nvSpPr>
          <p:spPr>
            <a:xfrm>
              <a:off x="4675986" y="2745684"/>
              <a:ext cx="381346" cy="368644"/>
            </a:xfrm>
            <a:custGeom>
              <a:rect b="b" l="l" r="r" t="t"/>
              <a:pathLst>
                <a:path extrusionOk="0" h="11609" w="12009">
                  <a:moveTo>
                    <a:pt x="1049" y="2188"/>
                  </a:moveTo>
                  <a:cubicBezTo>
                    <a:pt x="1173" y="2188"/>
                    <a:pt x="1299" y="2229"/>
                    <a:pt x="1411" y="2322"/>
                  </a:cubicBezTo>
                  <a:cubicBezTo>
                    <a:pt x="1650" y="2512"/>
                    <a:pt x="1697" y="2846"/>
                    <a:pt x="1531" y="3096"/>
                  </a:cubicBezTo>
                  <a:cubicBezTo>
                    <a:pt x="1413" y="3272"/>
                    <a:pt x="1231" y="3354"/>
                    <a:pt x="1049" y="3354"/>
                  </a:cubicBezTo>
                  <a:cubicBezTo>
                    <a:pt x="791" y="3354"/>
                    <a:pt x="534" y="3188"/>
                    <a:pt x="471" y="2893"/>
                  </a:cubicBezTo>
                  <a:cubicBezTo>
                    <a:pt x="401" y="2493"/>
                    <a:pt x="714" y="2188"/>
                    <a:pt x="1049" y="2188"/>
                  </a:cubicBezTo>
                  <a:close/>
                  <a:moveTo>
                    <a:pt x="4317" y="3036"/>
                  </a:moveTo>
                  <a:cubicBezTo>
                    <a:pt x="4400" y="3084"/>
                    <a:pt x="5472" y="3703"/>
                    <a:pt x="5567" y="3751"/>
                  </a:cubicBezTo>
                  <a:lnTo>
                    <a:pt x="4317" y="4465"/>
                  </a:lnTo>
                  <a:lnTo>
                    <a:pt x="4317" y="3036"/>
                  </a:lnTo>
                  <a:close/>
                  <a:moveTo>
                    <a:pt x="7496" y="3036"/>
                  </a:moveTo>
                  <a:lnTo>
                    <a:pt x="7496" y="4465"/>
                  </a:lnTo>
                  <a:lnTo>
                    <a:pt x="6245" y="3751"/>
                  </a:lnTo>
                  <a:lnTo>
                    <a:pt x="7496" y="3036"/>
                  </a:lnTo>
                  <a:close/>
                  <a:moveTo>
                    <a:pt x="9246" y="2262"/>
                  </a:moveTo>
                  <a:cubicBezTo>
                    <a:pt x="10115" y="2262"/>
                    <a:pt x="10829" y="2965"/>
                    <a:pt x="10829" y="3858"/>
                  </a:cubicBezTo>
                  <a:cubicBezTo>
                    <a:pt x="10829" y="4429"/>
                    <a:pt x="10520" y="4953"/>
                    <a:pt x="10032" y="5239"/>
                  </a:cubicBezTo>
                  <a:lnTo>
                    <a:pt x="9448" y="5572"/>
                  </a:lnTo>
                  <a:cubicBezTo>
                    <a:pt x="9270" y="5477"/>
                    <a:pt x="8055" y="4775"/>
                    <a:pt x="7841" y="4656"/>
                  </a:cubicBezTo>
                  <a:lnTo>
                    <a:pt x="7841" y="2834"/>
                  </a:lnTo>
                  <a:cubicBezTo>
                    <a:pt x="8305" y="2596"/>
                    <a:pt x="8627" y="2262"/>
                    <a:pt x="9246" y="2262"/>
                  </a:cubicBezTo>
                  <a:close/>
                  <a:moveTo>
                    <a:pt x="2565" y="2283"/>
                  </a:moveTo>
                  <a:cubicBezTo>
                    <a:pt x="2837" y="2283"/>
                    <a:pt x="3111" y="2352"/>
                    <a:pt x="3364" y="2489"/>
                  </a:cubicBezTo>
                  <a:cubicBezTo>
                    <a:pt x="3745" y="2715"/>
                    <a:pt x="3602" y="2620"/>
                    <a:pt x="3971" y="2846"/>
                  </a:cubicBezTo>
                  <a:lnTo>
                    <a:pt x="3971" y="4656"/>
                  </a:lnTo>
                  <a:lnTo>
                    <a:pt x="2352" y="5584"/>
                  </a:lnTo>
                  <a:lnTo>
                    <a:pt x="1769" y="5251"/>
                  </a:lnTo>
                  <a:cubicBezTo>
                    <a:pt x="1400" y="5049"/>
                    <a:pt x="1126" y="4703"/>
                    <a:pt x="1030" y="4287"/>
                  </a:cubicBezTo>
                  <a:cubicBezTo>
                    <a:pt x="971" y="4096"/>
                    <a:pt x="947" y="3882"/>
                    <a:pt x="983" y="3691"/>
                  </a:cubicBezTo>
                  <a:lnTo>
                    <a:pt x="983" y="3691"/>
                  </a:lnTo>
                  <a:cubicBezTo>
                    <a:pt x="1005" y="3693"/>
                    <a:pt x="1027" y="3694"/>
                    <a:pt x="1049" y="3694"/>
                  </a:cubicBezTo>
                  <a:cubicBezTo>
                    <a:pt x="1694" y="3694"/>
                    <a:pt x="2153" y="3028"/>
                    <a:pt x="1900" y="2429"/>
                  </a:cubicBezTo>
                  <a:cubicBezTo>
                    <a:pt x="2111" y="2332"/>
                    <a:pt x="2337" y="2283"/>
                    <a:pt x="2565" y="2283"/>
                  </a:cubicBezTo>
                  <a:close/>
                  <a:moveTo>
                    <a:pt x="7841" y="5060"/>
                  </a:moveTo>
                  <a:cubicBezTo>
                    <a:pt x="8008" y="5156"/>
                    <a:pt x="8960" y="5703"/>
                    <a:pt x="9127" y="5787"/>
                  </a:cubicBezTo>
                  <a:lnTo>
                    <a:pt x="7841" y="6513"/>
                  </a:lnTo>
                  <a:lnTo>
                    <a:pt x="7841" y="5060"/>
                  </a:lnTo>
                  <a:close/>
                  <a:moveTo>
                    <a:pt x="3971" y="5060"/>
                  </a:moveTo>
                  <a:lnTo>
                    <a:pt x="3971" y="6525"/>
                  </a:lnTo>
                  <a:lnTo>
                    <a:pt x="2697" y="5787"/>
                  </a:lnTo>
                  <a:lnTo>
                    <a:pt x="3971" y="5060"/>
                  </a:lnTo>
                  <a:close/>
                  <a:moveTo>
                    <a:pt x="5900" y="3965"/>
                  </a:moveTo>
                  <a:lnTo>
                    <a:pt x="7496" y="4870"/>
                  </a:lnTo>
                  <a:lnTo>
                    <a:pt x="7496" y="6715"/>
                  </a:lnTo>
                  <a:lnTo>
                    <a:pt x="5900" y="7620"/>
                  </a:lnTo>
                  <a:lnTo>
                    <a:pt x="4317" y="6715"/>
                  </a:lnTo>
                  <a:lnTo>
                    <a:pt x="4317" y="4870"/>
                  </a:lnTo>
                  <a:lnTo>
                    <a:pt x="5900" y="3965"/>
                  </a:lnTo>
                  <a:close/>
                  <a:moveTo>
                    <a:pt x="4317" y="7120"/>
                  </a:moveTo>
                  <a:lnTo>
                    <a:pt x="5567" y="7835"/>
                  </a:lnTo>
                  <a:lnTo>
                    <a:pt x="4317" y="8549"/>
                  </a:lnTo>
                  <a:lnTo>
                    <a:pt x="4317" y="7120"/>
                  </a:lnTo>
                  <a:close/>
                  <a:moveTo>
                    <a:pt x="7496" y="7108"/>
                  </a:moveTo>
                  <a:lnTo>
                    <a:pt x="7496" y="8549"/>
                  </a:lnTo>
                  <a:cubicBezTo>
                    <a:pt x="7412" y="8501"/>
                    <a:pt x="6341" y="7870"/>
                    <a:pt x="6245" y="7835"/>
                  </a:cubicBezTo>
                  <a:lnTo>
                    <a:pt x="7496" y="7108"/>
                  </a:lnTo>
                  <a:close/>
                  <a:moveTo>
                    <a:pt x="9484" y="5965"/>
                  </a:moveTo>
                  <a:lnTo>
                    <a:pt x="10055" y="6299"/>
                  </a:lnTo>
                  <a:cubicBezTo>
                    <a:pt x="10436" y="6501"/>
                    <a:pt x="10698" y="6846"/>
                    <a:pt x="10806" y="7263"/>
                  </a:cubicBezTo>
                  <a:cubicBezTo>
                    <a:pt x="10853" y="7442"/>
                    <a:pt x="10865" y="7620"/>
                    <a:pt x="10865" y="7799"/>
                  </a:cubicBezTo>
                  <a:cubicBezTo>
                    <a:pt x="10859" y="7799"/>
                    <a:pt x="10853" y="7799"/>
                    <a:pt x="10847" y="7799"/>
                  </a:cubicBezTo>
                  <a:cubicBezTo>
                    <a:pt x="10143" y="7799"/>
                    <a:pt x="9677" y="8506"/>
                    <a:pt x="9972" y="9120"/>
                  </a:cubicBezTo>
                  <a:cubicBezTo>
                    <a:pt x="9748" y="9235"/>
                    <a:pt x="9502" y="9295"/>
                    <a:pt x="9253" y="9295"/>
                  </a:cubicBezTo>
                  <a:cubicBezTo>
                    <a:pt x="8987" y="9295"/>
                    <a:pt x="8718" y="9226"/>
                    <a:pt x="8472" y="9085"/>
                  </a:cubicBezTo>
                  <a:cubicBezTo>
                    <a:pt x="8079" y="8859"/>
                    <a:pt x="8234" y="8942"/>
                    <a:pt x="7853" y="8728"/>
                  </a:cubicBezTo>
                  <a:lnTo>
                    <a:pt x="7853" y="6894"/>
                  </a:lnTo>
                  <a:lnTo>
                    <a:pt x="9484" y="5965"/>
                  </a:lnTo>
                  <a:close/>
                  <a:moveTo>
                    <a:pt x="10799" y="8158"/>
                  </a:moveTo>
                  <a:cubicBezTo>
                    <a:pt x="10910" y="8158"/>
                    <a:pt x="11021" y="8189"/>
                    <a:pt x="11115" y="8251"/>
                  </a:cubicBezTo>
                  <a:cubicBezTo>
                    <a:pt x="11568" y="8549"/>
                    <a:pt x="11413" y="9216"/>
                    <a:pt x="10913" y="9299"/>
                  </a:cubicBezTo>
                  <a:cubicBezTo>
                    <a:pt x="10869" y="9308"/>
                    <a:pt x="10827" y="9312"/>
                    <a:pt x="10786" y="9312"/>
                  </a:cubicBezTo>
                  <a:cubicBezTo>
                    <a:pt x="10343" y="9312"/>
                    <a:pt x="10056" y="8809"/>
                    <a:pt x="10317" y="8406"/>
                  </a:cubicBezTo>
                  <a:cubicBezTo>
                    <a:pt x="10429" y="8243"/>
                    <a:pt x="10614" y="8158"/>
                    <a:pt x="10799" y="8158"/>
                  </a:cubicBezTo>
                  <a:close/>
                  <a:moveTo>
                    <a:pt x="5900" y="8025"/>
                  </a:moveTo>
                  <a:cubicBezTo>
                    <a:pt x="6103" y="8144"/>
                    <a:pt x="7305" y="8823"/>
                    <a:pt x="7496" y="8930"/>
                  </a:cubicBezTo>
                  <a:lnTo>
                    <a:pt x="7496" y="9644"/>
                  </a:lnTo>
                  <a:cubicBezTo>
                    <a:pt x="7496" y="10525"/>
                    <a:pt x="6781" y="11240"/>
                    <a:pt x="5900" y="11240"/>
                  </a:cubicBezTo>
                  <a:cubicBezTo>
                    <a:pt x="5031" y="11240"/>
                    <a:pt x="4317" y="10525"/>
                    <a:pt x="4317" y="9644"/>
                  </a:cubicBezTo>
                  <a:lnTo>
                    <a:pt x="4317" y="8930"/>
                  </a:lnTo>
                  <a:lnTo>
                    <a:pt x="5900" y="8025"/>
                  </a:lnTo>
                  <a:close/>
                  <a:moveTo>
                    <a:pt x="5900" y="0"/>
                  </a:moveTo>
                  <a:cubicBezTo>
                    <a:pt x="4829" y="0"/>
                    <a:pt x="3971" y="869"/>
                    <a:pt x="3971" y="1941"/>
                  </a:cubicBezTo>
                  <a:lnTo>
                    <a:pt x="3971" y="2441"/>
                  </a:lnTo>
                  <a:cubicBezTo>
                    <a:pt x="3686" y="2274"/>
                    <a:pt x="3793" y="2334"/>
                    <a:pt x="3519" y="2191"/>
                  </a:cubicBezTo>
                  <a:cubicBezTo>
                    <a:pt x="3219" y="2016"/>
                    <a:pt x="2890" y="1933"/>
                    <a:pt x="2564" y="1933"/>
                  </a:cubicBezTo>
                  <a:cubicBezTo>
                    <a:pt x="2268" y="1933"/>
                    <a:pt x="1975" y="2001"/>
                    <a:pt x="1709" y="2131"/>
                  </a:cubicBezTo>
                  <a:cubicBezTo>
                    <a:pt x="1515" y="1930"/>
                    <a:pt x="1277" y="1842"/>
                    <a:pt x="1045" y="1842"/>
                  </a:cubicBezTo>
                  <a:cubicBezTo>
                    <a:pt x="508" y="1842"/>
                    <a:pt x="1" y="2313"/>
                    <a:pt x="126" y="2953"/>
                  </a:cubicBezTo>
                  <a:cubicBezTo>
                    <a:pt x="185" y="3251"/>
                    <a:pt x="388" y="3489"/>
                    <a:pt x="638" y="3608"/>
                  </a:cubicBezTo>
                  <a:cubicBezTo>
                    <a:pt x="530" y="4358"/>
                    <a:pt x="888" y="5156"/>
                    <a:pt x="1590" y="5549"/>
                  </a:cubicBezTo>
                  <a:cubicBezTo>
                    <a:pt x="1828" y="5691"/>
                    <a:pt x="1757" y="5644"/>
                    <a:pt x="1995" y="5787"/>
                  </a:cubicBezTo>
                  <a:lnTo>
                    <a:pt x="1590" y="6025"/>
                  </a:lnTo>
                  <a:cubicBezTo>
                    <a:pt x="995" y="6370"/>
                    <a:pt x="626" y="7025"/>
                    <a:pt x="626" y="7716"/>
                  </a:cubicBezTo>
                  <a:cubicBezTo>
                    <a:pt x="626" y="8704"/>
                    <a:pt x="1400" y="9537"/>
                    <a:pt x="2388" y="9632"/>
                  </a:cubicBezTo>
                  <a:lnTo>
                    <a:pt x="2412" y="9632"/>
                  </a:lnTo>
                  <a:cubicBezTo>
                    <a:pt x="2495" y="9632"/>
                    <a:pt x="2566" y="9573"/>
                    <a:pt x="2566" y="9478"/>
                  </a:cubicBezTo>
                  <a:cubicBezTo>
                    <a:pt x="2590" y="9394"/>
                    <a:pt x="2507" y="9299"/>
                    <a:pt x="2424" y="9299"/>
                  </a:cubicBezTo>
                  <a:cubicBezTo>
                    <a:pt x="1602" y="9228"/>
                    <a:pt x="959" y="8549"/>
                    <a:pt x="959" y="7727"/>
                  </a:cubicBezTo>
                  <a:cubicBezTo>
                    <a:pt x="959" y="7144"/>
                    <a:pt x="1281" y="6620"/>
                    <a:pt x="1769" y="6346"/>
                  </a:cubicBezTo>
                  <a:lnTo>
                    <a:pt x="2352" y="6013"/>
                  </a:lnTo>
                  <a:lnTo>
                    <a:pt x="3971" y="6942"/>
                  </a:lnTo>
                  <a:lnTo>
                    <a:pt x="3971" y="8763"/>
                  </a:lnTo>
                  <a:cubicBezTo>
                    <a:pt x="3436" y="9061"/>
                    <a:pt x="3305" y="9168"/>
                    <a:pt x="3031" y="9263"/>
                  </a:cubicBezTo>
                  <a:cubicBezTo>
                    <a:pt x="2947" y="9287"/>
                    <a:pt x="2900" y="9382"/>
                    <a:pt x="2912" y="9466"/>
                  </a:cubicBezTo>
                  <a:cubicBezTo>
                    <a:pt x="2943" y="9549"/>
                    <a:pt x="3011" y="9587"/>
                    <a:pt x="3091" y="9587"/>
                  </a:cubicBezTo>
                  <a:cubicBezTo>
                    <a:pt x="3103" y="9587"/>
                    <a:pt x="3114" y="9586"/>
                    <a:pt x="3126" y="9585"/>
                  </a:cubicBezTo>
                  <a:cubicBezTo>
                    <a:pt x="3436" y="9501"/>
                    <a:pt x="3578" y="9359"/>
                    <a:pt x="3959" y="9168"/>
                  </a:cubicBezTo>
                  <a:lnTo>
                    <a:pt x="3959" y="9680"/>
                  </a:lnTo>
                  <a:cubicBezTo>
                    <a:pt x="3959" y="10752"/>
                    <a:pt x="4817" y="11609"/>
                    <a:pt x="5888" y="11609"/>
                  </a:cubicBezTo>
                  <a:cubicBezTo>
                    <a:pt x="6960" y="11609"/>
                    <a:pt x="7829" y="10752"/>
                    <a:pt x="7829" y="9680"/>
                  </a:cubicBezTo>
                  <a:lnTo>
                    <a:pt x="7829" y="9168"/>
                  </a:lnTo>
                  <a:cubicBezTo>
                    <a:pt x="8317" y="9454"/>
                    <a:pt x="8627" y="9680"/>
                    <a:pt x="9222" y="9680"/>
                  </a:cubicBezTo>
                  <a:cubicBezTo>
                    <a:pt x="9555" y="9680"/>
                    <a:pt x="9865" y="9597"/>
                    <a:pt x="10151" y="9442"/>
                  </a:cubicBezTo>
                  <a:cubicBezTo>
                    <a:pt x="10315" y="9597"/>
                    <a:pt x="10543" y="9696"/>
                    <a:pt x="10788" y="9696"/>
                  </a:cubicBezTo>
                  <a:cubicBezTo>
                    <a:pt x="10845" y="9696"/>
                    <a:pt x="10902" y="9691"/>
                    <a:pt x="10960" y="9680"/>
                  </a:cubicBezTo>
                  <a:cubicBezTo>
                    <a:pt x="11865" y="9466"/>
                    <a:pt x="12008" y="8263"/>
                    <a:pt x="11175" y="7894"/>
                  </a:cubicBezTo>
                  <a:cubicBezTo>
                    <a:pt x="11246" y="7156"/>
                    <a:pt x="10889" y="6406"/>
                    <a:pt x="10210" y="6013"/>
                  </a:cubicBezTo>
                  <a:cubicBezTo>
                    <a:pt x="9972" y="5882"/>
                    <a:pt x="10044" y="5918"/>
                    <a:pt x="9805" y="5775"/>
                  </a:cubicBezTo>
                  <a:lnTo>
                    <a:pt x="10210" y="5537"/>
                  </a:lnTo>
                  <a:cubicBezTo>
                    <a:pt x="11127" y="5001"/>
                    <a:pt x="11460" y="3810"/>
                    <a:pt x="10925" y="2882"/>
                  </a:cubicBezTo>
                  <a:cubicBezTo>
                    <a:pt x="10579" y="2286"/>
                    <a:pt x="9924" y="1917"/>
                    <a:pt x="9246" y="1917"/>
                  </a:cubicBezTo>
                  <a:cubicBezTo>
                    <a:pt x="8531" y="1917"/>
                    <a:pt x="8139" y="2286"/>
                    <a:pt x="7841" y="2429"/>
                  </a:cubicBezTo>
                  <a:cubicBezTo>
                    <a:pt x="7829" y="2012"/>
                    <a:pt x="7865" y="1810"/>
                    <a:pt x="7793" y="1489"/>
                  </a:cubicBezTo>
                  <a:cubicBezTo>
                    <a:pt x="7783" y="1408"/>
                    <a:pt x="7704" y="1352"/>
                    <a:pt x="7629" y="1352"/>
                  </a:cubicBezTo>
                  <a:cubicBezTo>
                    <a:pt x="7616" y="1352"/>
                    <a:pt x="7603" y="1354"/>
                    <a:pt x="7591" y="1358"/>
                  </a:cubicBezTo>
                  <a:cubicBezTo>
                    <a:pt x="7496" y="1369"/>
                    <a:pt x="7436" y="1477"/>
                    <a:pt x="7448" y="1560"/>
                  </a:cubicBezTo>
                  <a:cubicBezTo>
                    <a:pt x="7507" y="1834"/>
                    <a:pt x="7484" y="1989"/>
                    <a:pt x="7496" y="2620"/>
                  </a:cubicBezTo>
                  <a:lnTo>
                    <a:pt x="5900" y="3525"/>
                  </a:lnTo>
                  <a:lnTo>
                    <a:pt x="4317" y="2620"/>
                  </a:lnTo>
                  <a:lnTo>
                    <a:pt x="4317" y="1941"/>
                  </a:lnTo>
                  <a:cubicBezTo>
                    <a:pt x="4317" y="1060"/>
                    <a:pt x="5031" y="346"/>
                    <a:pt x="5900" y="346"/>
                  </a:cubicBezTo>
                  <a:cubicBezTo>
                    <a:pt x="6424" y="346"/>
                    <a:pt x="6912" y="596"/>
                    <a:pt x="7210" y="1024"/>
                  </a:cubicBezTo>
                  <a:cubicBezTo>
                    <a:pt x="7246" y="1075"/>
                    <a:pt x="7301" y="1100"/>
                    <a:pt x="7354" y="1100"/>
                  </a:cubicBezTo>
                  <a:cubicBezTo>
                    <a:pt x="7388" y="1100"/>
                    <a:pt x="7420" y="1090"/>
                    <a:pt x="7448" y="1072"/>
                  </a:cubicBezTo>
                  <a:cubicBezTo>
                    <a:pt x="7531" y="1012"/>
                    <a:pt x="7543" y="905"/>
                    <a:pt x="7496" y="834"/>
                  </a:cubicBezTo>
                  <a:cubicBezTo>
                    <a:pt x="7138" y="310"/>
                    <a:pt x="6543" y="0"/>
                    <a:pt x="590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3" name="Google Shape;453;p44"/>
          <p:cNvSpPr txBox="1"/>
          <p:nvPr>
            <p:ph idx="4" type="subTitle"/>
          </p:nvPr>
        </p:nvSpPr>
        <p:spPr>
          <a:xfrm>
            <a:off x="1848325" y="2382475"/>
            <a:ext cx="2599200" cy="21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Software</a:t>
            </a:r>
            <a:endParaRPr/>
          </a:p>
        </p:txBody>
      </p:sp>
      <p:sp>
        <p:nvSpPr>
          <p:cNvPr id="454" name="Google Shape;454;p44"/>
          <p:cNvSpPr txBox="1"/>
          <p:nvPr>
            <p:ph idx="1" type="body"/>
          </p:nvPr>
        </p:nvSpPr>
        <p:spPr>
          <a:xfrm>
            <a:off x="4925125" y="2586704"/>
            <a:ext cx="2599200" cy="125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would like to implement what we have implemented on images to that of real time feed</a:t>
            </a:r>
            <a:endParaRPr/>
          </a:p>
        </p:txBody>
      </p:sp>
      <p:grpSp>
        <p:nvGrpSpPr>
          <p:cNvPr id="455" name="Google Shape;455;p44"/>
          <p:cNvGrpSpPr/>
          <p:nvPr/>
        </p:nvGrpSpPr>
        <p:grpSpPr>
          <a:xfrm>
            <a:off x="6008810" y="1797638"/>
            <a:ext cx="431837" cy="431393"/>
            <a:chOff x="2497275" y="2744159"/>
            <a:chExt cx="370930" cy="370549"/>
          </a:xfrm>
        </p:grpSpPr>
        <p:sp>
          <p:nvSpPr>
            <p:cNvPr id="456" name="Google Shape;456;p44"/>
            <p:cNvSpPr/>
            <p:nvPr/>
          </p:nvSpPr>
          <p:spPr>
            <a:xfrm>
              <a:off x="2497275" y="2744159"/>
              <a:ext cx="284366" cy="284747"/>
            </a:xfrm>
            <a:custGeom>
              <a:rect b="b" l="l" r="r" t="t"/>
              <a:pathLst>
                <a:path extrusionOk="0" h="8967" w="8955">
                  <a:moveTo>
                    <a:pt x="4204" y="1"/>
                  </a:moveTo>
                  <a:cubicBezTo>
                    <a:pt x="3942" y="1"/>
                    <a:pt x="3704" y="203"/>
                    <a:pt x="3644" y="465"/>
                  </a:cubicBezTo>
                  <a:lnTo>
                    <a:pt x="3466" y="1334"/>
                  </a:lnTo>
                  <a:cubicBezTo>
                    <a:pt x="3287" y="1394"/>
                    <a:pt x="3108" y="1465"/>
                    <a:pt x="2942" y="1537"/>
                  </a:cubicBezTo>
                  <a:lnTo>
                    <a:pt x="2215" y="1048"/>
                  </a:lnTo>
                  <a:cubicBezTo>
                    <a:pt x="2120" y="983"/>
                    <a:pt x="2009" y="952"/>
                    <a:pt x="1899" y="952"/>
                  </a:cubicBezTo>
                  <a:cubicBezTo>
                    <a:pt x="1749" y="952"/>
                    <a:pt x="1599" y="1010"/>
                    <a:pt x="1489" y="1120"/>
                  </a:cubicBezTo>
                  <a:lnTo>
                    <a:pt x="1108" y="1489"/>
                  </a:lnTo>
                  <a:cubicBezTo>
                    <a:pt x="918" y="1691"/>
                    <a:pt x="894" y="1989"/>
                    <a:pt x="1037" y="2227"/>
                  </a:cubicBezTo>
                  <a:lnTo>
                    <a:pt x="1525" y="2953"/>
                  </a:lnTo>
                  <a:cubicBezTo>
                    <a:pt x="1441" y="3120"/>
                    <a:pt x="1370" y="3287"/>
                    <a:pt x="1322" y="3465"/>
                  </a:cubicBezTo>
                  <a:lnTo>
                    <a:pt x="453" y="3644"/>
                  </a:lnTo>
                  <a:cubicBezTo>
                    <a:pt x="191" y="3703"/>
                    <a:pt x="1" y="3930"/>
                    <a:pt x="1" y="4215"/>
                  </a:cubicBezTo>
                  <a:lnTo>
                    <a:pt x="1" y="4751"/>
                  </a:lnTo>
                  <a:cubicBezTo>
                    <a:pt x="1" y="5025"/>
                    <a:pt x="191" y="5251"/>
                    <a:pt x="453" y="5323"/>
                  </a:cubicBezTo>
                  <a:lnTo>
                    <a:pt x="1322" y="5501"/>
                  </a:lnTo>
                  <a:cubicBezTo>
                    <a:pt x="1382" y="5668"/>
                    <a:pt x="1453" y="5847"/>
                    <a:pt x="1525" y="6013"/>
                  </a:cubicBezTo>
                  <a:lnTo>
                    <a:pt x="1037" y="6740"/>
                  </a:lnTo>
                  <a:cubicBezTo>
                    <a:pt x="894" y="6966"/>
                    <a:pt x="918" y="7287"/>
                    <a:pt x="1108" y="7478"/>
                  </a:cubicBezTo>
                  <a:lnTo>
                    <a:pt x="1489" y="7847"/>
                  </a:lnTo>
                  <a:cubicBezTo>
                    <a:pt x="1599" y="7957"/>
                    <a:pt x="1745" y="8015"/>
                    <a:pt x="1894" y="8015"/>
                  </a:cubicBezTo>
                  <a:cubicBezTo>
                    <a:pt x="2003" y="8015"/>
                    <a:pt x="2115" y="7984"/>
                    <a:pt x="2215" y="7918"/>
                  </a:cubicBezTo>
                  <a:lnTo>
                    <a:pt x="2942" y="7430"/>
                  </a:lnTo>
                  <a:cubicBezTo>
                    <a:pt x="3108" y="7513"/>
                    <a:pt x="3287" y="7597"/>
                    <a:pt x="3466" y="7633"/>
                  </a:cubicBezTo>
                  <a:lnTo>
                    <a:pt x="3644" y="8502"/>
                  </a:lnTo>
                  <a:cubicBezTo>
                    <a:pt x="3704" y="8764"/>
                    <a:pt x="3930" y="8966"/>
                    <a:pt x="4204" y="8966"/>
                  </a:cubicBezTo>
                  <a:lnTo>
                    <a:pt x="4740" y="8966"/>
                  </a:lnTo>
                  <a:cubicBezTo>
                    <a:pt x="5013" y="8966"/>
                    <a:pt x="5251" y="8764"/>
                    <a:pt x="5311" y="8502"/>
                  </a:cubicBezTo>
                  <a:lnTo>
                    <a:pt x="5490" y="7633"/>
                  </a:lnTo>
                  <a:cubicBezTo>
                    <a:pt x="5621" y="7597"/>
                    <a:pt x="5775" y="7537"/>
                    <a:pt x="5906" y="7478"/>
                  </a:cubicBezTo>
                  <a:cubicBezTo>
                    <a:pt x="6002" y="7442"/>
                    <a:pt x="6037" y="7323"/>
                    <a:pt x="6002" y="7240"/>
                  </a:cubicBezTo>
                  <a:cubicBezTo>
                    <a:pt x="5966" y="7169"/>
                    <a:pt x="5898" y="7131"/>
                    <a:pt x="5831" y="7131"/>
                  </a:cubicBezTo>
                  <a:cubicBezTo>
                    <a:pt x="5808" y="7131"/>
                    <a:pt x="5785" y="7135"/>
                    <a:pt x="5763" y="7144"/>
                  </a:cubicBezTo>
                  <a:cubicBezTo>
                    <a:pt x="5609" y="7228"/>
                    <a:pt x="5466" y="7287"/>
                    <a:pt x="5299" y="7323"/>
                  </a:cubicBezTo>
                  <a:cubicBezTo>
                    <a:pt x="5240" y="7347"/>
                    <a:pt x="5180" y="7406"/>
                    <a:pt x="5168" y="7454"/>
                  </a:cubicBezTo>
                  <a:lnTo>
                    <a:pt x="4966" y="8430"/>
                  </a:lnTo>
                  <a:cubicBezTo>
                    <a:pt x="4954" y="8514"/>
                    <a:pt x="4870" y="8597"/>
                    <a:pt x="4763" y="8597"/>
                  </a:cubicBezTo>
                  <a:lnTo>
                    <a:pt x="4228" y="8597"/>
                  </a:lnTo>
                  <a:cubicBezTo>
                    <a:pt x="4120" y="8597"/>
                    <a:pt x="4049" y="8514"/>
                    <a:pt x="4013" y="8430"/>
                  </a:cubicBezTo>
                  <a:lnTo>
                    <a:pt x="3823" y="7454"/>
                  </a:lnTo>
                  <a:cubicBezTo>
                    <a:pt x="3811" y="7383"/>
                    <a:pt x="3763" y="7335"/>
                    <a:pt x="3692" y="7323"/>
                  </a:cubicBezTo>
                  <a:cubicBezTo>
                    <a:pt x="3466" y="7263"/>
                    <a:pt x="3239" y="7180"/>
                    <a:pt x="3049" y="7061"/>
                  </a:cubicBezTo>
                  <a:cubicBezTo>
                    <a:pt x="3019" y="7043"/>
                    <a:pt x="2986" y="7034"/>
                    <a:pt x="2954" y="7034"/>
                  </a:cubicBezTo>
                  <a:cubicBezTo>
                    <a:pt x="2921" y="7034"/>
                    <a:pt x="2888" y="7043"/>
                    <a:pt x="2858" y="7061"/>
                  </a:cubicBezTo>
                  <a:lnTo>
                    <a:pt x="2037" y="7609"/>
                  </a:lnTo>
                  <a:cubicBezTo>
                    <a:pt x="2006" y="7634"/>
                    <a:pt x="1966" y="7647"/>
                    <a:pt x="1926" y="7647"/>
                  </a:cubicBezTo>
                  <a:cubicBezTo>
                    <a:pt x="1874" y="7647"/>
                    <a:pt x="1821" y="7625"/>
                    <a:pt x="1787" y="7585"/>
                  </a:cubicBezTo>
                  <a:lnTo>
                    <a:pt x="1418" y="7204"/>
                  </a:lnTo>
                  <a:cubicBezTo>
                    <a:pt x="1334" y="7132"/>
                    <a:pt x="1334" y="7025"/>
                    <a:pt x="1382" y="6954"/>
                  </a:cubicBezTo>
                  <a:lnTo>
                    <a:pt x="1930" y="6132"/>
                  </a:lnTo>
                  <a:cubicBezTo>
                    <a:pt x="1977" y="6073"/>
                    <a:pt x="1977" y="6001"/>
                    <a:pt x="1930" y="5942"/>
                  </a:cubicBezTo>
                  <a:cubicBezTo>
                    <a:pt x="1811" y="5739"/>
                    <a:pt x="1727" y="5525"/>
                    <a:pt x="1668" y="5299"/>
                  </a:cubicBezTo>
                  <a:cubicBezTo>
                    <a:pt x="1656" y="5239"/>
                    <a:pt x="1596" y="5180"/>
                    <a:pt x="1537" y="5168"/>
                  </a:cubicBezTo>
                  <a:lnTo>
                    <a:pt x="560" y="4977"/>
                  </a:lnTo>
                  <a:cubicBezTo>
                    <a:pt x="477" y="4954"/>
                    <a:pt x="406" y="4870"/>
                    <a:pt x="406" y="4763"/>
                  </a:cubicBezTo>
                  <a:lnTo>
                    <a:pt x="406" y="4227"/>
                  </a:lnTo>
                  <a:cubicBezTo>
                    <a:pt x="406" y="4132"/>
                    <a:pt x="477" y="4049"/>
                    <a:pt x="560" y="4025"/>
                  </a:cubicBezTo>
                  <a:lnTo>
                    <a:pt x="1537" y="3834"/>
                  </a:lnTo>
                  <a:cubicBezTo>
                    <a:pt x="1608" y="3811"/>
                    <a:pt x="1656" y="3775"/>
                    <a:pt x="1668" y="3692"/>
                  </a:cubicBezTo>
                  <a:cubicBezTo>
                    <a:pt x="1727" y="3477"/>
                    <a:pt x="1811" y="3251"/>
                    <a:pt x="1930" y="3061"/>
                  </a:cubicBezTo>
                  <a:cubicBezTo>
                    <a:pt x="1965" y="3001"/>
                    <a:pt x="1965" y="2918"/>
                    <a:pt x="1930" y="2858"/>
                  </a:cubicBezTo>
                  <a:lnTo>
                    <a:pt x="1382" y="2049"/>
                  </a:lnTo>
                  <a:cubicBezTo>
                    <a:pt x="1322" y="1965"/>
                    <a:pt x="1334" y="1846"/>
                    <a:pt x="1418" y="1787"/>
                  </a:cubicBezTo>
                  <a:lnTo>
                    <a:pt x="1787" y="1417"/>
                  </a:lnTo>
                  <a:cubicBezTo>
                    <a:pt x="1826" y="1378"/>
                    <a:pt x="1876" y="1360"/>
                    <a:pt x="1925" y="1360"/>
                  </a:cubicBezTo>
                  <a:cubicBezTo>
                    <a:pt x="1965" y="1360"/>
                    <a:pt x="2005" y="1372"/>
                    <a:pt x="2037" y="1394"/>
                  </a:cubicBezTo>
                  <a:lnTo>
                    <a:pt x="2858" y="1941"/>
                  </a:lnTo>
                  <a:cubicBezTo>
                    <a:pt x="2888" y="1965"/>
                    <a:pt x="2921" y="1977"/>
                    <a:pt x="2954" y="1977"/>
                  </a:cubicBezTo>
                  <a:cubicBezTo>
                    <a:pt x="2986" y="1977"/>
                    <a:pt x="3019" y="1965"/>
                    <a:pt x="3049" y="1941"/>
                  </a:cubicBezTo>
                  <a:cubicBezTo>
                    <a:pt x="3263" y="1822"/>
                    <a:pt x="3466" y="1727"/>
                    <a:pt x="3692" y="1668"/>
                  </a:cubicBezTo>
                  <a:cubicBezTo>
                    <a:pt x="3751" y="1656"/>
                    <a:pt x="3811" y="1596"/>
                    <a:pt x="3823" y="1537"/>
                  </a:cubicBezTo>
                  <a:lnTo>
                    <a:pt x="4013" y="572"/>
                  </a:lnTo>
                  <a:cubicBezTo>
                    <a:pt x="4037" y="477"/>
                    <a:pt x="4120" y="405"/>
                    <a:pt x="4228" y="405"/>
                  </a:cubicBezTo>
                  <a:lnTo>
                    <a:pt x="4763" y="405"/>
                  </a:lnTo>
                  <a:cubicBezTo>
                    <a:pt x="4870" y="405"/>
                    <a:pt x="4942" y="477"/>
                    <a:pt x="4966" y="572"/>
                  </a:cubicBezTo>
                  <a:lnTo>
                    <a:pt x="5168" y="1537"/>
                  </a:lnTo>
                  <a:cubicBezTo>
                    <a:pt x="5180" y="1608"/>
                    <a:pt x="5216" y="1656"/>
                    <a:pt x="5299" y="1668"/>
                  </a:cubicBezTo>
                  <a:cubicBezTo>
                    <a:pt x="5513" y="1727"/>
                    <a:pt x="5740" y="1822"/>
                    <a:pt x="5930" y="1941"/>
                  </a:cubicBezTo>
                  <a:cubicBezTo>
                    <a:pt x="5960" y="1953"/>
                    <a:pt x="5996" y="1959"/>
                    <a:pt x="6031" y="1959"/>
                  </a:cubicBezTo>
                  <a:cubicBezTo>
                    <a:pt x="6067" y="1959"/>
                    <a:pt x="6103" y="1953"/>
                    <a:pt x="6133" y="1941"/>
                  </a:cubicBezTo>
                  <a:lnTo>
                    <a:pt x="6942" y="1394"/>
                  </a:lnTo>
                  <a:cubicBezTo>
                    <a:pt x="6978" y="1368"/>
                    <a:pt x="7021" y="1356"/>
                    <a:pt x="7063" y="1356"/>
                  </a:cubicBezTo>
                  <a:cubicBezTo>
                    <a:pt x="7117" y="1356"/>
                    <a:pt x="7170" y="1377"/>
                    <a:pt x="7204" y="1417"/>
                  </a:cubicBezTo>
                  <a:lnTo>
                    <a:pt x="7573" y="1787"/>
                  </a:lnTo>
                  <a:cubicBezTo>
                    <a:pt x="7645" y="1870"/>
                    <a:pt x="7645" y="1965"/>
                    <a:pt x="7597" y="2049"/>
                  </a:cubicBezTo>
                  <a:lnTo>
                    <a:pt x="7049" y="2858"/>
                  </a:lnTo>
                  <a:cubicBezTo>
                    <a:pt x="7002" y="2918"/>
                    <a:pt x="7002" y="2989"/>
                    <a:pt x="7049" y="3061"/>
                  </a:cubicBezTo>
                  <a:cubicBezTo>
                    <a:pt x="7168" y="3263"/>
                    <a:pt x="7264" y="3477"/>
                    <a:pt x="7323" y="3692"/>
                  </a:cubicBezTo>
                  <a:cubicBezTo>
                    <a:pt x="7335" y="3751"/>
                    <a:pt x="7395" y="3811"/>
                    <a:pt x="7454" y="3834"/>
                  </a:cubicBezTo>
                  <a:lnTo>
                    <a:pt x="8419" y="4025"/>
                  </a:lnTo>
                  <a:cubicBezTo>
                    <a:pt x="8514" y="4037"/>
                    <a:pt x="8585" y="4132"/>
                    <a:pt x="8585" y="4227"/>
                  </a:cubicBezTo>
                  <a:lnTo>
                    <a:pt x="8585" y="4763"/>
                  </a:lnTo>
                  <a:cubicBezTo>
                    <a:pt x="8585" y="4870"/>
                    <a:pt x="8514" y="4942"/>
                    <a:pt x="8419" y="4977"/>
                  </a:cubicBezTo>
                  <a:lnTo>
                    <a:pt x="7454" y="5168"/>
                  </a:lnTo>
                  <a:cubicBezTo>
                    <a:pt x="7383" y="5180"/>
                    <a:pt x="7335" y="5227"/>
                    <a:pt x="7323" y="5299"/>
                  </a:cubicBezTo>
                  <a:cubicBezTo>
                    <a:pt x="7276" y="5466"/>
                    <a:pt x="7216" y="5632"/>
                    <a:pt x="7145" y="5775"/>
                  </a:cubicBezTo>
                  <a:cubicBezTo>
                    <a:pt x="7097" y="5870"/>
                    <a:pt x="7145" y="5966"/>
                    <a:pt x="7228" y="6013"/>
                  </a:cubicBezTo>
                  <a:cubicBezTo>
                    <a:pt x="7254" y="6026"/>
                    <a:pt x="7280" y="6032"/>
                    <a:pt x="7305" y="6032"/>
                  </a:cubicBezTo>
                  <a:cubicBezTo>
                    <a:pt x="7372" y="6032"/>
                    <a:pt x="7431" y="5991"/>
                    <a:pt x="7466" y="5930"/>
                  </a:cubicBezTo>
                  <a:cubicBezTo>
                    <a:pt x="7526" y="5799"/>
                    <a:pt x="7585" y="5644"/>
                    <a:pt x="7633" y="5501"/>
                  </a:cubicBezTo>
                  <a:lnTo>
                    <a:pt x="8490" y="5323"/>
                  </a:lnTo>
                  <a:cubicBezTo>
                    <a:pt x="8764" y="5263"/>
                    <a:pt x="8954" y="5037"/>
                    <a:pt x="8954" y="4751"/>
                  </a:cubicBezTo>
                  <a:lnTo>
                    <a:pt x="8954" y="4215"/>
                  </a:lnTo>
                  <a:cubicBezTo>
                    <a:pt x="8954" y="3942"/>
                    <a:pt x="8764" y="3715"/>
                    <a:pt x="8490" y="3644"/>
                  </a:cubicBezTo>
                  <a:lnTo>
                    <a:pt x="7633" y="3465"/>
                  </a:lnTo>
                  <a:cubicBezTo>
                    <a:pt x="7573" y="3287"/>
                    <a:pt x="7502" y="3120"/>
                    <a:pt x="7418" y="2953"/>
                  </a:cubicBezTo>
                  <a:lnTo>
                    <a:pt x="7918" y="2227"/>
                  </a:lnTo>
                  <a:cubicBezTo>
                    <a:pt x="8061" y="2001"/>
                    <a:pt x="8038" y="1679"/>
                    <a:pt x="7835" y="1489"/>
                  </a:cubicBezTo>
                  <a:lnTo>
                    <a:pt x="7466" y="1120"/>
                  </a:lnTo>
                  <a:cubicBezTo>
                    <a:pt x="7356" y="1010"/>
                    <a:pt x="7211" y="952"/>
                    <a:pt x="7061" y="952"/>
                  </a:cubicBezTo>
                  <a:cubicBezTo>
                    <a:pt x="6952" y="952"/>
                    <a:pt x="6840" y="983"/>
                    <a:pt x="6740" y="1048"/>
                  </a:cubicBezTo>
                  <a:lnTo>
                    <a:pt x="6013" y="1537"/>
                  </a:lnTo>
                  <a:cubicBezTo>
                    <a:pt x="5847" y="1453"/>
                    <a:pt x="5668" y="1370"/>
                    <a:pt x="5490" y="1334"/>
                  </a:cubicBezTo>
                  <a:lnTo>
                    <a:pt x="5311" y="465"/>
                  </a:lnTo>
                  <a:cubicBezTo>
                    <a:pt x="5251" y="203"/>
                    <a:pt x="5025" y="1"/>
                    <a:pt x="474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44"/>
            <p:cNvSpPr/>
            <p:nvPr/>
          </p:nvSpPr>
          <p:spPr>
            <a:xfrm>
              <a:off x="2592191" y="2821673"/>
              <a:ext cx="113461" cy="98345"/>
            </a:xfrm>
            <a:custGeom>
              <a:rect b="b" l="l" r="r" t="t"/>
              <a:pathLst>
                <a:path extrusionOk="0" h="3097" w="3573">
                  <a:moveTo>
                    <a:pt x="1524" y="0"/>
                  </a:moveTo>
                  <a:cubicBezTo>
                    <a:pt x="989" y="0"/>
                    <a:pt x="465" y="215"/>
                    <a:pt x="72" y="584"/>
                  </a:cubicBezTo>
                  <a:cubicBezTo>
                    <a:pt x="0" y="655"/>
                    <a:pt x="0" y="774"/>
                    <a:pt x="72" y="834"/>
                  </a:cubicBezTo>
                  <a:cubicBezTo>
                    <a:pt x="113" y="876"/>
                    <a:pt x="164" y="896"/>
                    <a:pt x="212" y="896"/>
                  </a:cubicBezTo>
                  <a:cubicBezTo>
                    <a:pt x="259" y="896"/>
                    <a:pt x="304" y="876"/>
                    <a:pt x="334" y="834"/>
                  </a:cubicBezTo>
                  <a:cubicBezTo>
                    <a:pt x="643" y="524"/>
                    <a:pt x="1072" y="358"/>
                    <a:pt x="1500" y="358"/>
                  </a:cubicBezTo>
                  <a:cubicBezTo>
                    <a:pt x="2441" y="358"/>
                    <a:pt x="3203" y="1120"/>
                    <a:pt x="3203" y="2060"/>
                  </a:cubicBezTo>
                  <a:cubicBezTo>
                    <a:pt x="3203" y="2322"/>
                    <a:pt x="3144" y="2596"/>
                    <a:pt x="3024" y="2834"/>
                  </a:cubicBezTo>
                  <a:cubicBezTo>
                    <a:pt x="2965" y="2941"/>
                    <a:pt x="3013" y="3037"/>
                    <a:pt x="3096" y="3084"/>
                  </a:cubicBezTo>
                  <a:cubicBezTo>
                    <a:pt x="3132" y="3096"/>
                    <a:pt x="3155" y="3096"/>
                    <a:pt x="3191" y="3096"/>
                  </a:cubicBezTo>
                  <a:cubicBezTo>
                    <a:pt x="3251" y="3096"/>
                    <a:pt x="3322" y="3072"/>
                    <a:pt x="3346" y="3001"/>
                  </a:cubicBezTo>
                  <a:cubicBezTo>
                    <a:pt x="3501" y="2715"/>
                    <a:pt x="3572" y="2382"/>
                    <a:pt x="3572" y="2060"/>
                  </a:cubicBezTo>
                  <a:cubicBezTo>
                    <a:pt x="3572" y="929"/>
                    <a:pt x="2655" y="0"/>
                    <a:pt x="152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44"/>
            <p:cNvSpPr/>
            <p:nvPr/>
          </p:nvSpPr>
          <p:spPr>
            <a:xfrm>
              <a:off x="2574408" y="2862129"/>
              <a:ext cx="106665" cy="90756"/>
            </a:xfrm>
            <a:custGeom>
              <a:rect b="b" l="l" r="r" t="t"/>
              <a:pathLst>
                <a:path extrusionOk="0" h="2858" w="3359">
                  <a:moveTo>
                    <a:pt x="294" y="1"/>
                  </a:moveTo>
                  <a:cubicBezTo>
                    <a:pt x="218" y="1"/>
                    <a:pt x="145" y="48"/>
                    <a:pt x="108" y="131"/>
                  </a:cubicBezTo>
                  <a:cubicBezTo>
                    <a:pt x="36" y="334"/>
                    <a:pt x="1" y="572"/>
                    <a:pt x="1" y="798"/>
                  </a:cubicBezTo>
                  <a:cubicBezTo>
                    <a:pt x="1" y="1929"/>
                    <a:pt x="917" y="2858"/>
                    <a:pt x="2049" y="2858"/>
                  </a:cubicBezTo>
                  <a:cubicBezTo>
                    <a:pt x="2477" y="2858"/>
                    <a:pt x="2894" y="2715"/>
                    <a:pt x="3251" y="2465"/>
                  </a:cubicBezTo>
                  <a:cubicBezTo>
                    <a:pt x="3346" y="2405"/>
                    <a:pt x="3358" y="2286"/>
                    <a:pt x="3299" y="2215"/>
                  </a:cubicBezTo>
                  <a:cubicBezTo>
                    <a:pt x="3263" y="2158"/>
                    <a:pt x="3206" y="2131"/>
                    <a:pt x="3151" y="2131"/>
                  </a:cubicBezTo>
                  <a:cubicBezTo>
                    <a:pt x="3114" y="2131"/>
                    <a:pt x="3077" y="2143"/>
                    <a:pt x="3049" y="2167"/>
                  </a:cubicBezTo>
                  <a:cubicBezTo>
                    <a:pt x="2763" y="2382"/>
                    <a:pt x="2406" y="2501"/>
                    <a:pt x="2049" y="2501"/>
                  </a:cubicBezTo>
                  <a:cubicBezTo>
                    <a:pt x="1108" y="2501"/>
                    <a:pt x="346" y="1739"/>
                    <a:pt x="346" y="798"/>
                  </a:cubicBezTo>
                  <a:cubicBezTo>
                    <a:pt x="346" y="608"/>
                    <a:pt x="382" y="429"/>
                    <a:pt x="441" y="250"/>
                  </a:cubicBezTo>
                  <a:cubicBezTo>
                    <a:pt x="501" y="143"/>
                    <a:pt x="441" y="36"/>
                    <a:pt x="358" y="12"/>
                  </a:cubicBezTo>
                  <a:cubicBezTo>
                    <a:pt x="337" y="4"/>
                    <a:pt x="315" y="1"/>
                    <a:pt x="29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44"/>
            <p:cNvSpPr/>
            <p:nvPr/>
          </p:nvSpPr>
          <p:spPr>
            <a:xfrm>
              <a:off x="2676881" y="2923385"/>
              <a:ext cx="191324" cy="191324"/>
            </a:xfrm>
            <a:custGeom>
              <a:rect b="b" l="l" r="r" t="t"/>
              <a:pathLst>
                <a:path extrusionOk="0" h="6025" w="6025">
                  <a:moveTo>
                    <a:pt x="2810" y="0"/>
                  </a:moveTo>
                  <a:cubicBezTo>
                    <a:pt x="2608" y="0"/>
                    <a:pt x="2429" y="155"/>
                    <a:pt x="2382" y="357"/>
                  </a:cubicBezTo>
                  <a:lnTo>
                    <a:pt x="2274" y="893"/>
                  </a:lnTo>
                  <a:cubicBezTo>
                    <a:pt x="2191" y="929"/>
                    <a:pt x="2084" y="965"/>
                    <a:pt x="1989" y="1012"/>
                  </a:cubicBezTo>
                  <a:lnTo>
                    <a:pt x="1548" y="715"/>
                  </a:lnTo>
                  <a:cubicBezTo>
                    <a:pt x="1475" y="666"/>
                    <a:pt x="1393" y="643"/>
                    <a:pt x="1313" y="643"/>
                  </a:cubicBezTo>
                  <a:cubicBezTo>
                    <a:pt x="1198" y="643"/>
                    <a:pt x="1085" y="690"/>
                    <a:pt x="1000" y="774"/>
                  </a:cubicBezTo>
                  <a:lnTo>
                    <a:pt x="738" y="1024"/>
                  </a:lnTo>
                  <a:cubicBezTo>
                    <a:pt x="596" y="1179"/>
                    <a:pt x="572" y="1417"/>
                    <a:pt x="679" y="1584"/>
                  </a:cubicBezTo>
                  <a:lnTo>
                    <a:pt x="977" y="2024"/>
                  </a:lnTo>
                  <a:cubicBezTo>
                    <a:pt x="917" y="2143"/>
                    <a:pt x="858" y="2274"/>
                    <a:pt x="834" y="2417"/>
                  </a:cubicBezTo>
                  <a:cubicBezTo>
                    <a:pt x="798" y="2512"/>
                    <a:pt x="858" y="2608"/>
                    <a:pt x="965" y="2631"/>
                  </a:cubicBezTo>
                  <a:cubicBezTo>
                    <a:pt x="986" y="2639"/>
                    <a:pt x="1006" y="2642"/>
                    <a:pt x="1025" y="2642"/>
                  </a:cubicBezTo>
                  <a:cubicBezTo>
                    <a:pt x="1103" y="2642"/>
                    <a:pt x="1162" y="2587"/>
                    <a:pt x="1191" y="2501"/>
                  </a:cubicBezTo>
                  <a:cubicBezTo>
                    <a:pt x="1227" y="2358"/>
                    <a:pt x="1298" y="2215"/>
                    <a:pt x="1346" y="2096"/>
                  </a:cubicBezTo>
                  <a:cubicBezTo>
                    <a:pt x="1381" y="2036"/>
                    <a:pt x="1381" y="1965"/>
                    <a:pt x="1346" y="1905"/>
                  </a:cubicBezTo>
                  <a:lnTo>
                    <a:pt x="1000" y="1369"/>
                  </a:lnTo>
                  <a:cubicBezTo>
                    <a:pt x="977" y="1346"/>
                    <a:pt x="977" y="1310"/>
                    <a:pt x="1012" y="1286"/>
                  </a:cubicBezTo>
                  <a:lnTo>
                    <a:pt x="1262" y="1024"/>
                  </a:lnTo>
                  <a:cubicBezTo>
                    <a:pt x="1283" y="1010"/>
                    <a:pt x="1300" y="1004"/>
                    <a:pt x="1318" y="1004"/>
                  </a:cubicBezTo>
                  <a:cubicBezTo>
                    <a:pt x="1330" y="1004"/>
                    <a:pt x="1343" y="1007"/>
                    <a:pt x="1358" y="1012"/>
                  </a:cubicBezTo>
                  <a:lnTo>
                    <a:pt x="1893" y="1369"/>
                  </a:lnTo>
                  <a:cubicBezTo>
                    <a:pt x="1923" y="1393"/>
                    <a:pt x="1956" y="1405"/>
                    <a:pt x="1989" y="1405"/>
                  </a:cubicBezTo>
                  <a:cubicBezTo>
                    <a:pt x="2021" y="1405"/>
                    <a:pt x="2054" y="1393"/>
                    <a:pt x="2084" y="1369"/>
                  </a:cubicBezTo>
                  <a:cubicBezTo>
                    <a:pt x="2215" y="1298"/>
                    <a:pt x="2346" y="1238"/>
                    <a:pt x="2489" y="1203"/>
                  </a:cubicBezTo>
                  <a:cubicBezTo>
                    <a:pt x="2548" y="1191"/>
                    <a:pt x="2608" y="1131"/>
                    <a:pt x="2620" y="1072"/>
                  </a:cubicBezTo>
                  <a:lnTo>
                    <a:pt x="2751" y="429"/>
                  </a:lnTo>
                  <a:cubicBezTo>
                    <a:pt x="2751" y="405"/>
                    <a:pt x="2786" y="369"/>
                    <a:pt x="2822" y="369"/>
                  </a:cubicBezTo>
                  <a:lnTo>
                    <a:pt x="3167" y="369"/>
                  </a:lnTo>
                  <a:cubicBezTo>
                    <a:pt x="3203" y="369"/>
                    <a:pt x="3227" y="405"/>
                    <a:pt x="3239" y="429"/>
                  </a:cubicBezTo>
                  <a:lnTo>
                    <a:pt x="3382" y="1072"/>
                  </a:lnTo>
                  <a:cubicBezTo>
                    <a:pt x="3394" y="1143"/>
                    <a:pt x="3429" y="1191"/>
                    <a:pt x="3513" y="1203"/>
                  </a:cubicBezTo>
                  <a:cubicBezTo>
                    <a:pt x="3656" y="1250"/>
                    <a:pt x="3786" y="1310"/>
                    <a:pt x="3917" y="1369"/>
                  </a:cubicBezTo>
                  <a:cubicBezTo>
                    <a:pt x="3947" y="1387"/>
                    <a:pt x="3980" y="1396"/>
                    <a:pt x="4013" y="1396"/>
                  </a:cubicBezTo>
                  <a:cubicBezTo>
                    <a:pt x="4045" y="1396"/>
                    <a:pt x="4078" y="1387"/>
                    <a:pt x="4108" y="1369"/>
                  </a:cubicBezTo>
                  <a:lnTo>
                    <a:pt x="4644" y="1012"/>
                  </a:lnTo>
                  <a:cubicBezTo>
                    <a:pt x="4654" y="1007"/>
                    <a:pt x="4665" y="1004"/>
                    <a:pt x="4678" y="1004"/>
                  </a:cubicBezTo>
                  <a:cubicBezTo>
                    <a:pt x="4695" y="1004"/>
                    <a:pt x="4713" y="1010"/>
                    <a:pt x="4727" y="1024"/>
                  </a:cubicBezTo>
                  <a:lnTo>
                    <a:pt x="4989" y="1286"/>
                  </a:lnTo>
                  <a:cubicBezTo>
                    <a:pt x="5013" y="1310"/>
                    <a:pt x="5013" y="1346"/>
                    <a:pt x="5001" y="1369"/>
                  </a:cubicBezTo>
                  <a:lnTo>
                    <a:pt x="4644" y="1905"/>
                  </a:lnTo>
                  <a:cubicBezTo>
                    <a:pt x="4596" y="1965"/>
                    <a:pt x="4596" y="2036"/>
                    <a:pt x="4644" y="2096"/>
                  </a:cubicBezTo>
                  <a:cubicBezTo>
                    <a:pt x="4715" y="2239"/>
                    <a:pt x="4775" y="2370"/>
                    <a:pt x="4810" y="2501"/>
                  </a:cubicBezTo>
                  <a:cubicBezTo>
                    <a:pt x="4822" y="2560"/>
                    <a:pt x="4882" y="2620"/>
                    <a:pt x="4941" y="2631"/>
                  </a:cubicBezTo>
                  <a:lnTo>
                    <a:pt x="5584" y="2774"/>
                  </a:lnTo>
                  <a:cubicBezTo>
                    <a:pt x="5608" y="2774"/>
                    <a:pt x="5644" y="2798"/>
                    <a:pt x="5644" y="2846"/>
                  </a:cubicBezTo>
                  <a:lnTo>
                    <a:pt x="5644" y="3191"/>
                  </a:lnTo>
                  <a:cubicBezTo>
                    <a:pt x="5644" y="3215"/>
                    <a:pt x="5608" y="3251"/>
                    <a:pt x="5584" y="3263"/>
                  </a:cubicBezTo>
                  <a:lnTo>
                    <a:pt x="4941" y="3393"/>
                  </a:lnTo>
                  <a:cubicBezTo>
                    <a:pt x="4870" y="3405"/>
                    <a:pt x="4822" y="3453"/>
                    <a:pt x="4810" y="3524"/>
                  </a:cubicBezTo>
                  <a:cubicBezTo>
                    <a:pt x="4763" y="3679"/>
                    <a:pt x="4703" y="3810"/>
                    <a:pt x="4644" y="3929"/>
                  </a:cubicBezTo>
                  <a:cubicBezTo>
                    <a:pt x="4608" y="3989"/>
                    <a:pt x="4608" y="4060"/>
                    <a:pt x="4644" y="4120"/>
                  </a:cubicBezTo>
                  <a:lnTo>
                    <a:pt x="5001" y="4656"/>
                  </a:lnTo>
                  <a:cubicBezTo>
                    <a:pt x="5013" y="4691"/>
                    <a:pt x="5013" y="4715"/>
                    <a:pt x="4989" y="4751"/>
                  </a:cubicBezTo>
                  <a:lnTo>
                    <a:pt x="4727" y="5001"/>
                  </a:lnTo>
                  <a:cubicBezTo>
                    <a:pt x="4714" y="5020"/>
                    <a:pt x="4697" y="5029"/>
                    <a:pt x="4681" y="5029"/>
                  </a:cubicBezTo>
                  <a:cubicBezTo>
                    <a:pt x="4668" y="5029"/>
                    <a:pt x="4654" y="5023"/>
                    <a:pt x="4644" y="5013"/>
                  </a:cubicBezTo>
                  <a:lnTo>
                    <a:pt x="4108" y="4656"/>
                  </a:lnTo>
                  <a:cubicBezTo>
                    <a:pt x="4078" y="4638"/>
                    <a:pt x="4045" y="4629"/>
                    <a:pt x="4013" y="4629"/>
                  </a:cubicBezTo>
                  <a:cubicBezTo>
                    <a:pt x="3980" y="4629"/>
                    <a:pt x="3947" y="4638"/>
                    <a:pt x="3917" y="4656"/>
                  </a:cubicBezTo>
                  <a:cubicBezTo>
                    <a:pt x="3775" y="4739"/>
                    <a:pt x="3644" y="4798"/>
                    <a:pt x="3513" y="4822"/>
                  </a:cubicBezTo>
                  <a:cubicBezTo>
                    <a:pt x="3453" y="4834"/>
                    <a:pt x="3394" y="4894"/>
                    <a:pt x="3382" y="4953"/>
                  </a:cubicBezTo>
                  <a:lnTo>
                    <a:pt x="3239" y="5596"/>
                  </a:lnTo>
                  <a:cubicBezTo>
                    <a:pt x="3239" y="5632"/>
                    <a:pt x="3215" y="5656"/>
                    <a:pt x="3167" y="5656"/>
                  </a:cubicBezTo>
                  <a:lnTo>
                    <a:pt x="2822" y="5656"/>
                  </a:lnTo>
                  <a:cubicBezTo>
                    <a:pt x="2798" y="5656"/>
                    <a:pt x="2763" y="5632"/>
                    <a:pt x="2751" y="5596"/>
                  </a:cubicBezTo>
                  <a:lnTo>
                    <a:pt x="2620" y="4953"/>
                  </a:lnTo>
                  <a:cubicBezTo>
                    <a:pt x="2608" y="4882"/>
                    <a:pt x="2560" y="4834"/>
                    <a:pt x="2489" y="4822"/>
                  </a:cubicBezTo>
                  <a:cubicBezTo>
                    <a:pt x="2334" y="4775"/>
                    <a:pt x="2203" y="4715"/>
                    <a:pt x="2084" y="4656"/>
                  </a:cubicBezTo>
                  <a:cubicBezTo>
                    <a:pt x="2054" y="4644"/>
                    <a:pt x="2021" y="4638"/>
                    <a:pt x="1989" y="4638"/>
                  </a:cubicBezTo>
                  <a:cubicBezTo>
                    <a:pt x="1956" y="4638"/>
                    <a:pt x="1923" y="4644"/>
                    <a:pt x="1893" y="4656"/>
                  </a:cubicBezTo>
                  <a:lnTo>
                    <a:pt x="1358" y="5013"/>
                  </a:lnTo>
                  <a:cubicBezTo>
                    <a:pt x="1342" y="5023"/>
                    <a:pt x="1328" y="5029"/>
                    <a:pt x="1314" y="5029"/>
                  </a:cubicBezTo>
                  <a:cubicBezTo>
                    <a:pt x="1298" y="5029"/>
                    <a:pt x="1282" y="5020"/>
                    <a:pt x="1262" y="5001"/>
                  </a:cubicBezTo>
                  <a:lnTo>
                    <a:pt x="1012" y="4751"/>
                  </a:lnTo>
                  <a:cubicBezTo>
                    <a:pt x="977" y="4715"/>
                    <a:pt x="977" y="4691"/>
                    <a:pt x="1000" y="4656"/>
                  </a:cubicBezTo>
                  <a:lnTo>
                    <a:pt x="1346" y="4120"/>
                  </a:lnTo>
                  <a:cubicBezTo>
                    <a:pt x="1393" y="4060"/>
                    <a:pt x="1393" y="3989"/>
                    <a:pt x="1346" y="3929"/>
                  </a:cubicBezTo>
                  <a:cubicBezTo>
                    <a:pt x="1274" y="3798"/>
                    <a:pt x="1215" y="3667"/>
                    <a:pt x="1191" y="3524"/>
                  </a:cubicBezTo>
                  <a:cubicBezTo>
                    <a:pt x="1167" y="3465"/>
                    <a:pt x="1108" y="3405"/>
                    <a:pt x="1048" y="3393"/>
                  </a:cubicBezTo>
                  <a:lnTo>
                    <a:pt x="417" y="3263"/>
                  </a:lnTo>
                  <a:cubicBezTo>
                    <a:pt x="381" y="3263"/>
                    <a:pt x="357" y="3227"/>
                    <a:pt x="357" y="3191"/>
                  </a:cubicBezTo>
                  <a:lnTo>
                    <a:pt x="357" y="2846"/>
                  </a:lnTo>
                  <a:cubicBezTo>
                    <a:pt x="357" y="2810"/>
                    <a:pt x="381" y="2786"/>
                    <a:pt x="417" y="2774"/>
                  </a:cubicBezTo>
                  <a:lnTo>
                    <a:pt x="453" y="2751"/>
                  </a:lnTo>
                  <a:cubicBezTo>
                    <a:pt x="560" y="2739"/>
                    <a:pt x="619" y="2631"/>
                    <a:pt x="608" y="2548"/>
                  </a:cubicBezTo>
                  <a:cubicBezTo>
                    <a:pt x="597" y="2450"/>
                    <a:pt x="506" y="2392"/>
                    <a:pt x="427" y="2392"/>
                  </a:cubicBezTo>
                  <a:cubicBezTo>
                    <a:pt x="419" y="2392"/>
                    <a:pt x="412" y="2392"/>
                    <a:pt x="405" y="2393"/>
                  </a:cubicBezTo>
                  <a:lnTo>
                    <a:pt x="357" y="2417"/>
                  </a:lnTo>
                  <a:cubicBezTo>
                    <a:pt x="143" y="2453"/>
                    <a:pt x="0" y="2631"/>
                    <a:pt x="0" y="2846"/>
                  </a:cubicBezTo>
                  <a:lnTo>
                    <a:pt x="0" y="3191"/>
                  </a:lnTo>
                  <a:cubicBezTo>
                    <a:pt x="0" y="3393"/>
                    <a:pt x="143" y="3572"/>
                    <a:pt x="357" y="3620"/>
                  </a:cubicBezTo>
                  <a:lnTo>
                    <a:pt x="893" y="3727"/>
                  </a:lnTo>
                  <a:cubicBezTo>
                    <a:pt x="917" y="3810"/>
                    <a:pt x="965" y="3917"/>
                    <a:pt x="1012" y="4001"/>
                  </a:cubicBezTo>
                  <a:lnTo>
                    <a:pt x="715" y="4453"/>
                  </a:lnTo>
                  <a:cubicBezTo>
                    <a:pt x="596" y="4632"/>
                    <a:pt x="619" y="4858"/>
                    <a:pt x="774" y="5001"/>
                  </a:cubicBezTo>
                  <a:lnTo>
                    <a:pt x="1024" y="5251"/>
                  </a:lnTo>
                  <a:cubicBezTo>
                    <a:pt x="1112" y="5339"/>
                    <a:pt x="1227" y="5381"/>
                    <a:pt x="1338" y="5381"/>
                  </a:cubicBezTo>
                  <a:cubicBezTo>
                    <a:pt x="1423" y="5381"/>
                    <a:pt x="1505" y="5357"/>
                    <a:pt x="1572" y="5310"/>
                  </a:cubicBezTo>
                  <a:lnTo>
                    <a:pt x="2024" y="5013"/>
                  </a:lnTo>
                  <a:cubicBezTo>
                    <a:pt x="2108" y="5060"/>
                    <a:pt x="2203" y="5108"/>
                    <a:pt x="2310" y="5132"/>
                  </a:cubicBezTo>
                  <a:lnTo>
                    <a:pt x="2405" y="5668"/>
                  </a:lnTo>
                  <a:cubicBezTo>
                    <a:pt x="2453" y="5882"/>
                    <a:pt x="2632" y="6025"/>
                    <a:pt x="2846" y="6025"/>
                  </a:cubicBezTo>
                  <a:lnTo>
                    <a:pt x="3179" y="6025"/>
                  </a:lnTo>
                  <a:cubicBezTo>
                    <a:pt x="3394" y="6025"/>
                    <a:pt x="3572" y="5882"/>
                    <a:pt x="3620" y="5668"/>
                  </a:cubicBezTo>
                  <a:lnTo>
                    <a:pt x="3715" y="5132"/>
                  </a:lnTo>
                  <a:cubicBezTo>
                    <a:pt x="3810" y="5108"/>
                    <a:pt x="3917" y="5060"/>
                    <a:pt x="4001" y="5013"/>
                  </a:cubicBezTo>
                  <a:lnTo>
                    <a:pt x="4453" y="5310"/>
                  </a:lnTo>
                  <a:cubicBezTo>
                    <a:pt x="4529" y="5361"/>
                    <a:pt x="4611" y="5386"/>
                    <a:pt x="4692" y="5386"/>
                  </a:cubicBezTo>
                  <a:cubicBezTo>
                    <a:pt x="4803" y="5386"/>
                    <a:pt x="4912" y="5340"/>
                    <a:pt x="5001" y="5251"/>
                  </a:cubicBezTo>
                  <a:lnTo>
                    <a:pt x="5251" y="5001"/>
                  </a:lnTo>
                  <a:cubicBezTo>
                    <a:pt x="5406" y="4858"/>
                    <a:pt x="5418" y="4620"/>
                    <a:pt x="5310" y="4453"/>
                  </a:cubicBezTo>
                  <a:lnTo>
                    <a:pt x="5013" y="4001"/>
                  </a:lnTo>
                  <a:cubicBezTo>
                    <a:pt x="5060" y="3917"/>
                    <a:pt x="5108" y="3822"/>
                    <a:pt x="5132" y="3727"/>
                  </a:cubicBezTo>
                  <a:lnTo>
                    <a:pt x="5668" y="3620"/>
                  </a:lnTo>
                  <a:cubicBezTo>
                    <a:pt x="5882" y="3572"/>
                    <a:pt x="6025" y="3393"/>
                    <a:pt x="6025" y="3191"/>
                  </a:cubicBezTo>
                  <a:lnTo>
                    <a:pt x="6025" y="2846"/>
                  </a:lnTo>
                  <a:cubicBezTo>
                    <a:pt x="6001" y="2631"/>
                    <a:pt x="5846" y="2453"/>
                    <a:pt x="5644" y="2417"/>
                  </a:cubicBezTo>
                  <a:lnTo>
                    <a:pt x="5108" y="2310"/>
                  </a:lnTo>
                  <a:cubicBezTo>
                    <a:pt x="5072" y="2215"/>
                    <a:pt x="5025" y="2120"/>
                    <a:pt x="4989" y="2024"/>
                  </a:cubicBezTo>
                  <a:lnTo>
                    <a:pt x="5287" y="1584"/>
                  </a:lnTo>
                  <a:cubicBezTo>
                    <a:pt x="5406" y="1405"/>
                    <a:pt x="5370" y="1179"/>
                    <a:pt x="5227" y="1024"/>
                  </a:cubicBezTo>
                  <a:lnTo>
                    <a:pt x="4965" y="774"/>
                  </a:lnTo>
                  <a:cubicBezTo>
                    <a:pt x="4882" y="691"/>
                    <a:pt x="4766" y="648"/>
                    <a:pt x="4651" y="648"/>
                  </a:cubicBezTo>
                  <a:cubicBezTo>
                    <a:pt x="4569" y="648"/>
                    <a:pt x="4487" y="670"/>
                    <a:pt x="4418" y="715"/>
                  </a:cubicBezTo>
                  <a:lnTo>
                    <a:pt x="3977" y="1012"/>
                  </a:lnTo>
                  <a:cubicBezTo>
                    <a:pt x="3882" y="965"/>
                    <a:pt x="3786" y="929"/>
                    <a:pt x="3691" y="893"/>
                  </a:cubicBezTo>
                  <a:lnTo>
                    <a:pt x="3584" y="357"/>
                  </a:lnTo>
                  <a:cubicBezTo>
                    <a:pt x="3536" y="155"/>
                    <a:pt x="3358" y="0"/>
                    <a:pt x="315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44"/>
            <p:cNvSpPr/>
            <p:nvPr/>
          </p:nvSpPr>
          <p:spPr>
            <a:xfrm>
              <a:off x="2738867" y="2986895"/>
              <a:ext cx="65066" cy="65066"/>
            </a:xfrm>
            <a:custGeom>
              <a:rect b="b" l="l" r="r" t="t"/>
              <a:pathLst>
                <a:path extrusionOk="0" h="2049" w="2049">
                  <a:moveTo>
                    <a:pt x="1025" y="0"/>
                  </a:moveTo>
                  <a:cubicBezTo>
                    <a:pt x="453" y="0"/>
                    <a:pt x="1" y="453"/>
                    <a:pt x="1" y="1024"/>
                  </a:cubicBezTo>
                  <a:cubicBezTo>
                    <a:pt x="1" y="1584"/>
                    <a:pt x="453" y="2048"/>
                    <a:pt x="1025" y="2048"/>
                  </a:cubicBezTo>
                  <a:cubicBezTo>
                    <a:pt x="1251" y="2048"/>
                    <a:pt x="1465" y="1977"/>
                    <a:pt x="1644" y="1846"/>
                  </a:cubicBezTo>
                  <a:cubicBezTo>
                    <a:pt x="1727" y="1786"/>
                    <a:pt x="1739" y="1667"/>
                    <a:pt x="1680" y="1584"/>
                  </a:cubicBezTo>
                  <a:cubicBezTo>
                    <a:pt x="1646" y="1543"/>
                    <a:pt x="1593" y="1522"/>
                    <a:pt x="1540" y="1522"/>
                  </a:cubicBezTo>
                  <a:cubicBezTo>
                    <a:pt x="1500" y="1522"/>
                    <a:pt x="1461" y="1534"/>
                    <a:pt x="1430" y="1560"/>
                  </a:cubicBezTo>
                  <a:cubicBezTo>
                    <a:pt x="1311" y="1644"/>
                    <a:pt x="1168" y="1691"/>
                    <a:pt x="1025" y="1691"/>
                  </a:cubicBezTo>
                  <a:cubicBezTo>
                    <a:pt x="668" y="1691"/>
                    <a:pt x="370" y="1393"/>
                    <a:pt x="370" y="1036"/>
                  </a:cubicBezTo>
                  <a:cubicBezTo>
                    <a:pt x="382" y="655"/>
                    <a:pt x="680" y="370"/>
                    <a:pt x="1037" y="370"/>
                  </a:cubicBezTo>
                  <a:cubicBezTo>
                    <a:pt x="1394" y="370"/>
                    <a:pt x="1692" y="667"/>
                    <a:pt x="1692" y="1024"/>
                  </a:cubicBezTo>
                  <a:cubicBezTo>
                    <a:pt x="1692" y="1132"/>
                    <a:pt x="1775" y="1203"/>
                    <a:pt x="1870" y="1203"/>
                  </a:cubicBezTo>
                  <a:cubicBezTo>
                    <a:pt x="1965" y="1203"/>
                    <a:pt x="2049" y="1108"/>
                    <a:pt x="2049" y="1024"/>
                  </a:cubicBezTo>
                  <a:cubicBezTo>
                    <a:pt x="2049" y="453"/>
                    <a:pt x="1584" y="0"/>
                    <a:pt x="102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44"/>
            <p:cNvSpPr/>
            <p:nvPr/>
          </p:nvSpPr>
          <p:spPr>
            <a:xfrm>
              <a:off x="2604670" y="2851904"/>
              <a:ext cx="70718" cy="71131"/>
            </a:xfrm>
            <a:custGeom>
              <a:rect b="b" l="l" r="r" t="t"/>
              <a:pathLst>
                <a:path extrusionOk="0" h="2240" w="2227">
                  <a:moveTo>
                    <a:pt x="1107" y="382"/>
                  </a:moveTo>
                  <a:cubicBezTo>
                    <a:pt x="1512" y="382"/>
                    <a:pt x="1858" y="715"/>
                    <a:pt x="1858" y="1120"/>
                  </a:cubicBezTo>
                  <a:cubicBezTo>
                    <a:pt x="1858" y="1525"/>
                    <a:pt x="1512" y="1870"/>
                    <a:pt x="1107" y="1870"/>
                  </a:cubicBezTo>
                  <a:cubicBezTo>
                    <a:pt x="691" y="1870"/>
                    <a:pt x="369" y="1525"/>
                    <a:pt x="369" y="1120"/>
                  </a:cubicBezTo>
                  <a:cubicBezTo>
                    <a:pt x="369" y="703"/>
                    <a:pt x="703" y="382"/>
                    <a:pt x="1107" y="382"/>
                  </a:cubicBezTo>
                  <a:close/>
                  <a:moveTo>
                    <a:pt x="1107" y="1"/>
                  </a:moveTo>
                  <a:cubicBezTo>
                    <a:pt x="500" y="1"/>
                    <a:pt x="0" y="513"/>
                    <a:pt x="0" y="1120"/>
                  </a:cubicBezTo>
                  <a:cubicBezTo>
                    <a:pt x="0" y="1727"/>
                    <a:pt x="500" y="2239"/>
                    <a:pt x="1107" y="2239"/>
                  </a:cubicBezTo>
                  <a:cubicBezTo>
                    <a:pt x="1727" y="2239"/>
                    <a:pt x="2227" y="1727"/>
                    <a:pt x="2227" y="1120"/>
                  </a:cubicBezTo>
                  <a:cubicBezTo>
                    <a:pt x="2227" y="513"/>
                    <a:pt x="1727" y="1"/>
                    <a:pt x="110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2" name="Google Shape;462;p44"/>
          <p:cNvSpPr txBox="1"/>
          <p:nvPr>
            <p:ph idx="3" type="subTitle"/>
          </p:nvPr>
        </p:nvSpPr>
        <p:spPr>
          <a:xfrm>
            <a:off x="4904300" y="2382475"/>
            <a:ext cx="2599200" cy="21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Hardware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71"/>
          <p:cNvSpPr txBox="1"/>
          <p:nvPr>
            <p:ph idx="2" type="subTitle"/>
          </p:nvPr>
        </p:nvSpPr>
        <p:spPr>
          <a:xfrm>
            <a:off x="2822925" y="2176544"/>
            <a:ext cx="3498300" cy="1978500"/>
          </a:xfrm>
          <a:prstGeom prst="rect">
            <a:avLst/>
          </a:prstGeom>
          <a:solidFill>
            <a:srgbClr val="666666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Roshan Rangarajan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Saikumar Dande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Chandravaran Kunjeti</a:t>
            </a:r>
            <a:endParaRPr/>
          </a:p>
        </p:txBody>
      </p:sp>
      <p:sp>
        <p:nvSpPr>
          <p:cNvPr id="693" name="Google Shape;693;p71"/>
          <p:cNvSpPr txBox="1"/>
          <p:nvPr>
            <p:ph idx="1" type="subTitle"/>
          </p:nvPr>
        </p:nvSpPr>
        <p:spPr>
          <a:xfrm>
            <a:off x="8966538" y="2100247"/>
            <a:ext cx="3498300" cy="39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 YOU HAVE ANY QUESTION?</a:t>
            </a:r>
            <a:endParaRPr/>
          </a:p>
        </p:txBody>
      </p:sp>
      <p:sp>
        <p:nvSpPr>
          <p:cNvPr id="694" name="Google Shape;694;p71"/>
          <p:cNvSpPr txBox="1"/>
          <p:nvPr>
            <p:ph type="title"/>
          </p:nvPr>
        </p:nvSpPr>
        <p:spPr>
          <a:xfrm>
            <a:off x="2710300" y="849375"/>
            <a:ext cx="3648000" cy="86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45"/>
          <p:cNvSpPr/>
          <p:nvPr/>
        </p:nvSpPr>
        <p:spPr>
          <a:xfrm>
            <a:off x="3874600" y="820825"/>
            <a:ext cx="1394746" cy="1394746"/>
          </a:xfrm>
          <a:custGeom>
            <a:rect b="b" l="l" r="r" t="t"/>
            <a:pathLst>
              <a:path extrusionOk="0" h="45090" w="45090">
                <a:moveTo>
                  <a:pt x="45090" y="45089"/>
                </a:moveTo>
                <a:lnTo>
                  <a:pt x="1" y="45089"/>
                </a:lnTo>
                <a:lnTo>
                  <a:pt x="1" y="0"/>
                </a:lnTo>
                <a:lnTo>
                  <a:pt x="45090" y="0"/>
                </a:lnTo>
                <a:close/>
                <a:moveTo>
                  <a:pt x="441" y="44649"/>
                </a:moveTo>
                <a:lnTo>
                  <a:pt x="44649" y="44649"/>
                </a:lnTo>
                <a:lnTo>
                  <a:pt x="44649" y="441"/>
                </a:lnTo>
                <a:lnTo>
                  <a:pt x="441" y="441"/>
                </a:lnTo>
                <a:close/>
              </a:path>
            </a:pathLst>
          </a:custGeom>
          <a:gradFill>
            <a:gsLst>
              <a:gs pos="0">
                <a:schemeClr val="accent6"/>
              </a:gs>
              <a:gs pos="50000">
                <a:schemeClr val="accent4"/>
              </a:gs>
              <a:gs pos="100000">
                <a:schemeClr val="accent5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p45"/>
          <p:cNvSpPr txBox="1"/>
          <p:nvPr>
            <p:ph type="title"/>
          </p:nvPr>
        </p:nvSpPr>
        <p:spPr>
          <a:xfrm>
            <a:off x="2439450" y="2337508"/>
            <a:ext cx="4265100" cy="148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STEREO</a:t>
            </a:r>
            <a:endParaRPr/>
          </a:p>
        </p:txBody>
      </p:sp>
      <p:sp>
        <p:nvSpPr>
          <p:cNvPr id="469" name="Google Shape;469;p45"/>
          <p:cNvSpPr txBox="1"/>
          <p:nvPr>
            <p:ph idx="2" type="title"/>
          </p:nvPr>
        </p:nvSpPr>
        <p:spPr>
          <a:xfrm>
            <a:off x="3082350" y="867950"/>
            <a:ext cx="2979300" cy="130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46"/>
          <p:cNvSpPr txBox="1"/>
          <p:nvPr>
            <p:ph type="title"/>
          </p:nvPr>
        </p:nvSpPr>
        <p:spPr>
          <a:xfrm>
            <a:off x="1996975" y="539500"/>
            <a:ext cx="5150100" cy="43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METHODS TO OBTAIN DEPTH</a:t>
            </a:r>
            <a:endParaRPr/>
          </a:p>
        </p:txBody>
      </p:sp>
      <p:grpSp>
        <p:nvGrpSpPr>
          <p:cNvPr id="475" name="Google Shape;475;p46"/>
          <p:cNvGrpSpPr/>
          <p:nvPr/>
        </p:nvGrpSpPr>
        <p:grpSpPr>
          <a:xfrm>
            <a:off x="3422962" y="2003204"/>
            <a:ext cx="2298144" cy="2073488"/>
            <a:chOff x="3369400" y="1892672"/>
            <a:chExt cx="2405174" cy="2170056"/>
          </a:xfrm>
        </p:grpSpPr>
        <p:cxnSp>
          <p:nvCxnSpPr>
            <p:cNvPr id="476" name="Google Shape;476;p46"/>
            <p:cNvCxnSpPr/>
            <p:nvPr/>
          </p:nvCxnSpPr>
          <p:spPr>
            <a:xfrm>
              <a:off x="4578800" y="1892672"/>
              <a:ext cx="0" cy="18720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77" name="Google Shape;477;p46"/>
            <p:cNvCxnSpPr/>
            <p:nvPr/>
          </p:nvCxnSpPr>
          <p:spPr>
            <a:xfrm rot="10800000">
              <a:off x="3369573" y="4028800"/>
              <a:ext cx="613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78" name="Google Shape;478;p46"/>
            <p:cNvCxnSpPr/>
            <p:nvPr/>
          </p:nvCxnSpPr>
          <p:spPr>
            <a:xfrm rot="10800000">
              <a:off x="5182374" y="4022011"/>
              <a:ext cx="5922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79" name="Google Shape;479;p46"/>
            <p:cNvCxnSpPr/>
            <p:nvPr/>
          </p:nvCxnSpPr>
          <p:spPr>
            <a:xfrm rot="10800000">
              <a:off x="3369400" y="2823378"/>
              <a:ext cx="1866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80" name="Google Shape;480;p46"/>
            <p:cNvCxnSpPr/>
            <p:nvPr/>
          </p:nvCxnSpPr>
          <p:spPr>
            <a:xfrm rot="10800000">
              <a:off x="5600574" y="2813625"/>
              <a:ext cx="1740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481" name="Google Shape;481;p46"/>
            <p:cNvGrpSpPr/>
            <p:nvPr/>
          </p:nvGrpSpPr>
          <p:grpSpPr>
            <a:xfrm>
              <a:off x="3510587" y="2032575"/>
              <a:ext cx="2122825" cy="2030152"/>
              <a:chOff x="3510550" y="2194750"/>
              <a:chExt cx="2122825" cy="2030152"/>
            </a:xfrm>
          </p:grpSpPr>
          <p:sp>
            <p:nvSpPr>
              <p:cNvPr id="482" name="Google Shape;482;p46"/>
              <p:cNvSpPr/>
              <p:nvPr/>
            </p:nvSpPr>
            <p:spPr>
              <a:xfrm>
                <a:off x="3548947" y="2231730"/>
                <a:ext cx="2056824" cy="1955954"/>
              </a:xfrm>
              <a:custGeom>
                <a:rect b="b" l="l" r="r" t="t"/>
                <a:pathLst>
                  <a:path extrusionOk="0" h="64901" w="68248">
                    <a:moveTo>
                      <a:pt x="34041" y="167"/>
                    </a:moveTo>
                    <a:lnTo>
                      <a:pt x="29635" y="27789"/>
                    </a:lnTo>
                    <a:lnTo>
                      <a:pt x="191" y="24765"/>
                    </a:lnTo>
                    <a:lnTo>
                      <a:pt x="34041" y="167"/>
                    </a:lnTo>
                    <a:close/>
                    <a:moveTo>
                      <a:pt x="34160" y="143"/>
                    </a:moveTo>
                    <a:lnTo>
                      <a:pt x="41744" y="5655"/>
                    </a:lnTo>
                    <a:lnTo>
                      <a:pt x="68033" y="24753"/>
                    </a:lnTo>
                    <a:lnTo>
                      <a:pt x="29790" y="27789"/>
                    </a:lnTo>
                    <a:lnTo>
                      <a:pt x="34160" y="143"/>
                    </a:lnTo>
                    <a:close/>
                    <a:moveTo>
                      <a:pt x="310" y="24884"/>
                    </a:moveTo>
                    <a:lnTo>
                      <a:pt x="29659" y="27908"/>
                    </a:lnTo>
                    <a:lnTo>
                      <a:pt x="47161" y="49935"/>
                    </a:lnTo>
                    <a:lnTo>
                      <a:pt x="310" y="24884"/>
                    </a:lnTo>
                    <a:close/>
                    <a:moveTo>
                      <a:pt x="68069" y="24872"/>
                    </a:moveTo>
                    <a:lnTo>
                      <a:pt x="47399" y="50054"/>
                    </a:lnTo>
                    <a:lnTo>
                      <a:pt x="29790" y="27896"/>
                    </a:lnTo>
                    <a:lnTo>
                      <a:pt x="68069" y="24872"/>
                    </a:lnTo>
                    <a:close/>
                    <a:moveTo>
                      <a:pt x="68045" y="25063"/>
                    </a:moveTo>
                    <a:lnTo>
                      <a:pt x="55162" y="64722"/>
                    </a:lnTo>
                    <a:lnTo>
                      <a:pt x="47471" y="50149"/>
                    </a:lnTo>
                    <a:lnTo>
                      <a:pt x="68045" y="25063"/>
                    </a:lnTo>
                    <a:close/>
                    <a:moveTo>
                      <a:pt x="132" y="24920"/>
                    </a:moveTo>
                    <a:lnTo>
                      <a:pt x="47161" y="50078"/>
                    </a:lnTo>
                    <a:lnTo>
                      <a:pt x="13359" y="64663"/>
                    </a:lnTo>
                    <a:lnTo>
                      <a:pt x="13097" y="64782"/>
                    </a:lnTo>
                    <a:lnTo>
                      <a:pt x="132" y="24920"/>
                    </a:lnTo>
                    <a:close/>
                    <a:moveTo>
                      <a:pt x="47292" y="50137"/>
                    </a:moveTo>
                    <a:lnTo>
                      <a:pt x="55079" y="64806"/>
                    </a:lnTo>
                    <a:lnTo>
                      <a:pt x="13324" y="64806"/>
                    </a:lnTo>
                    <a:lnTo>
                      <a:pt x="47292" y="50137"/>
                    </a:lnTo>
                    <a:close/>
                    <a:moveTo>
                      <a:pt x="34100" y="0"/>
                    </a:moveTo>
                    <a:lnTo>
                      <a:pt x="13" y="24765"/>
                    </a:lnTo>
                    <a:cubicBezTo>
                      <a:pt x="13" y="24765"/>
                      <a:pt x="13" y="24765"/>
                      <a:pt x="1" y="24777"/>
                    </a:cubicBezTo>
                    <a:lnTo>
                      <a:pt x="1" y="24789"/>
                    </a:lnTo>
                    <a:cubicBezTo>
                      <a:pt x="1" y="24789"/>
                      <a:pt x="1" y="24801"/>
                      <a:pt x="1" y="24801"/>
                    </a:cubicBezTo>
                    <a:lnTo>
                      <a:pt x="1" y="24813"/>
                    </a:lnTo>
                    <a:lnTo>
                      <a:pt x="13014" y="64877"/>
                    </a:lnTo>
                    <a:cubicBezTo>
                      <a:pt x="13014" y="64889"/>
                      <a:pt x="13026" y="64889"/>
                      <a:pt x="13026" y="64901"/>
                    </a:cubicBezTo>
                    <a:lnTo>
                      <a:pt x="55198" y="64901"/>
                    </a:lnTo>
                    <a:lnTo>
                      <a:pt x="55198" y="64889"/>
                    </a:lnTo>
                    <a:lnTo>
                      <a:pt x="68212" y="24825"/>
                    </a:lnTo>
                    <a:lnTo>
                      <a:pt x="68247" y="24813"/>
                    </a:lnTo>
                    <a:cubicBezTo>
                      <a:pt x="68247" y="24813"/>
                      <a:pt x="68247" y="24801"/>
                      <a:pt x="68247" y="24789"/>
                    </a:cubicBezTo>
                    <a:cubicBezTo>
                      <a:pt x="68247" y="24789"/>
                      <a:pt x="68247" y="24789"/>
                      <a:pt x="68247" y="24777"/>
                    </a:cubicBezTo>
                    <a:cubicBezTo>
                      <a:pt x="68247" y="24777"/>
                      <a:pt x="68235" y="24765"/>
                      <a:pt x="68235" y="24765"/>
                    </a:cubicBezTo>
                    <a:lnTo>
                      <a:pt x="3414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5"/>
                  </a:gs>
                  <a:gs pos="100000">
                    <a:schemeClr val="accent5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3" name="Google Shape;483;p46"/>
              <p:cNvSpPr/>
              <p:nvPr/>
            </p:nvSpPr>
            <p:spPr>
              <a:xfrm>
                <a:off x="3802653" y="2469614"/>
                <a:ext cx="1556602" cy="1480203"/>
              </a:xfrm>
              <a:custGeom>
                <a:rect b="b" l="l" r="r" t="t"/>
                <a:pathLst>
                  <a:path extrusionOk="0" h="49115" w="51650">
                    <a:moveTo>
                      <a:pt x="25825" y="1"/>
                    </a:moveTo>
                    <a:lnTo>
                      <a:pt x="0" y="18765"/>
                    </a:lnTo>
                    <a:lnTo>
                      <a:pt x="9859" y="49114"/>
                    </a:lnTo>
                    <a:lnTo>
                      <a:pt x="41779" y="49114"/>
                    </a:lnTo>
                    <a:lnTo>
                      <a:pt x="51650" y="18765"/>
                    </a:lnTo>
                    <a:lnTo>
                      <a:pt x="2582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4" name="Google Shape;484;p46"/>
              <p:cNvSpPr/>
              <p:nvPr/>
            </p:nvSpPr>
            <p:spPr>
              <a:xfrm>
                <a:off x="4279535" y="3035164"/>
                <a:ext cx="1079736" cy="914673"/>
              </a:xfrm>
              <a:custGeom>
                <a:rect b="b" l="l" r="r" t="t"/>
                <a:pathLst>
                  <a:path extrusionOk="0" h="30350" w="35827">
                    <a:moveTo>
                      <a:pt x="35827" y="0"/>
                    </a:moveTo>
                    <a:lnTo>
                      <a:pt x="1" y="19145"/>
                    </a:lnTo>
                    <a:lnTo>
                      <a:pt x="25956" y="30349"/>
                    </a:lnTo>
                    <a:lnTo>
                      <a:pt x="3582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5" name="Google Shape;485;p46"/>
              <p:cNvSpPr/>
              <p:nvPr/>
            </p:nvSpPr>
            <p:spPr>
              <a:xfrm>
                <a:off x="4099759" y="3612167"/>
                <a:ext cx="962049" cy="337691"/>
              </a:xfrm>
              <a:custGeom>
                <a:rect b="b" l="l" r="r" t="t"/>
                <a:pathLst>
                  <a:path extrusionOk="0" h="11205" w="31922">
                    <a:moveTo>
                      <a:pt x="5966" y="0"/>
                    </a:moveTo>
                    <a:lnTo>
                      <a:pt x="1" y="11204"/>
                    </a:lnTo>
                    <a:lnTo>
                      <a:pt x="31921" y="11204"/>
                    </a:lnTo>
                    <a:lnTo>
                      <a:pt x="5966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6" name="Google Shape;486;p46"/>
              <p:cNvSpPr/>
              <p:nvPr/>
            </p:nvSpPr>
            <p:spPr>
              <a:xfrm>
                <a:off x="3802653" y="3035164"/>
                <a:ext cx="474756" cy="914673"/>
              </a:xfrm>
              <a:custGeom>
                <a:rect b="b" l="l" r="r" t="t"/>
                <a:pathLst>
                  <a:path extrusionOk="0" h="30350" w="15753">
                    <a:moveTo>
                      <a:pt x="0" y="0"/>
                    </a:moveTo>
                    <a:lnTo>
                      <a:pt x="9859" y="30349"/>
                    </a:lnTo>
                    <a:lnTo>
                      <a:pt x="15752" y="19205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7" name="Google Shape;487;p46"/>
              <p:cNvSpPr/>
              <p:nvPr/>
            </p:nvSpPr>
            <p:spPr>
              <a:xfrm>
                <a:off x="3802653" y="2469614"/>
                <a:ext cx="879503" cy="635148"/>
              </a:xfrm>
              <a:custGeom>
                <a:rect b="b" l="l" r="r" t="t"/>
                <a:pathLst>
                  <a:path extrusionOk="0" h="21075" w="29183">
                    <a:moveTo>
                      <a:pt x="25825" y="1"/>
                    </a:moveTo>
                    <a:lnTo>
                      <a:pt x="0" y="18765"/>
                    </a:lnTo>
                    <a:lnTo>
                      <a:pt x="29183" y="21075"/>
                    </a:lnTo>
                    <a:lnTo>
                      <a:pt x="2582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8" name="Google Shape;488;p46"/>
              <p:cNvSpPr/>
              <p:nvPr/>
            </p:nvSpPr>
            <p:spPr>
              <a:xfrm>
                <a:off x="4277396" y="3035164"/>
                <a:ext cx="1081876" cy="578791"/>
              </a:xfrm>
              <a:custGeom>
                <a:rect b="b" l="l" r="r" t="t"/>
                <a:pathLst>
                  <a:path extrusionOk="0" h="19205" w="35898">
                    <a:moveTo>
                      <a:pt x="35898" y="0"/>
                    </a:moveTo>
                    <a:lnTo>
                      <a:pt x="13431" y="2310"/>
                    </a:lnTo>
                    <a:lnTo>
                      <a:pt x="0" y="19205"/>
                    </a:lnTo>
                    <a:lnTo>
                      <a:pt x="3589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9" name="Google Shape;489;p46"/>
              <p:cNvSpPr/>
              <p:nvPr/>
            </p:nvSpPr>
            <p:spPr>
              <a:xfrm>
                <a:off x="4580951" y="2469614"/>
                <a:ext cx="778331" cy="635148"/>
              </a:xfrm>
              <a:custGeom>
                <a:rect b="b" l="l" r="r" t="t"/>
                <a:pathLst>
                  <a:path extrusionOk="0" h="21075" w="25826">
                    <a:moveTo>
                      <a:pt x="1" y="1"/>
                    </a:moveTo>
                    <a:lnTo>
                      <a:pt x="3132" y="21075"/>
                    </a:lnTo>
                    <a:lnTo>
                      <a:pt x="25826" y="18765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0" name="Google Shape;490;p46"/>
              <p:cNvSpPr/>
              <p:nvPr/>
            </p:nvSpPr>
            <p:spPr>
              <a:xfrm>
                <a:off x="3510550" y="2194750"/>
                <a:ext cx="2122825" cy="2030152"/>
              </a:xfrm>
              <a:custGeom>
                <a:rect b="b" l="l" r="r" t="t"/>
                <a:pathLst>
                  <a:path extrusionOk="0" h="67363" w="70438">
                    <a:moveTo>
                      <a:pt x="36493" y="2072"/>
                    </a:moveTo>
                    <a:lnTo>
                      <a:pt x="59044" y="18455"/>
                    </a:lnTo>
                    <a:lnTo>
                      <a:pt x="68188" y="25099"/>
                    </a:lnTo>
                    <a:cubicBezTo>
                      <a:pt x="67997" y="25325"/>
                      <a:pt x="67890" y="25611"/>
                      <a:pt x="67890" y="25909"/>
                    </a:cubicBezTo>
                    <a:cubicBezTo>
                      <a:pt x="67890" y="25980"/>
                      <a:pt x="67902" y="26052"/>
                      <a:pt x="67914" y="26135"/>
                    </a:cubicBezTo>
                    <a:lnTo>
                      <a:pt x="41292" y="28861"/>
                    </a:lnTo>
                    <a:cubicBezTo>
                      <a:pt x="41303" y="28814"/>
                      <a:pt x="41303" y="28754"/>
                      <a:pt x="41303" y="28695"/>
                    </a:cubicBezTo>
                    <a:cubicBezTo>
                      <a:pt x="41303" y="27981"/>
                      <a:pt x="40721" y="27425"/>
                      <a:pt x="40045" y="27425"/>
                    </a:cubicBezTo>
                    <a:cubicBezTo>
                      <a:pt x="39954" y="27425"/>
                      <a:pt x="39861" y="27435"/>
                      <a:pt x="39768" y="27456"/>
                    </a:cubicBezTo>
                    <a:lnTo>
                      <a:pt x="35791" y="2513"/>
                    </a:lnTo>
                    <a:cubicBezTo>
                      <a:pt x="36065" y="2441"/>
                      <a:pt x="36315" y="2287"/>
                      <a:pt x="36493" y="2072"/>
                    </a:cubicBezTo>
                    <a:close/>
                    <a:moveTo>
                      <a:pt x="34529" y="2072"/>
                    </a:moveTo>
                    <a:cubicBezTo>
                      <a:pt x="34779" y="2370"/>
                      <a:pt x="35136" y="2537"/>
                      <a:pt x="35517" y="2537"/>
                    </a:cubicBezTo>
                    <a:lnTo>
                      <a:pt x="35636" y="2537"/>
                    </a:lnTo>
                    <a:lnTo>
                      <a:pt x="39589" y="27516"/>
                    </a:lnTo>
                    <a:cubicBezTo>
                      <a:pt x="39089" y="27706"/>
                      <a:pt x="38767" y="28171"/>
                      <a:pt x="38767" y="28707"/>
                    </a:cubicBezTo>
                    <a:cubicBezTo>
                      <a:pt x="38767" y="28778"/>
                      <a:pt x="38779" y="28849"/>
                      <a:pt x="38791" y="28921"/>
                    </a:cubicBezTo>
                    <a:lnTo>
                      <a:pt x="2739" y="26052"/>
                    </a:lnTo>
                    <a:cubicBezTo>
                      <a:pt x="2691" y="25813"/>
                      <a:pt x="2572" y="25587"/>
                      <a:pt x="2406" y="25409"/>
                    </a:cubicBezTo>
                    <a:lnTo>
                      <a:pt x="34529" y="2072"/>
                    </a:lnTo>
                    <a:close/>
                    <a:moveTo>
                      <a:pt x="2763" y="26206"/>
                    </a:moveTo>
                    <a:lnTo>
                      <a:pt x="38827" y="29064"/>
                    </a:lnTo>
                    <a:cubicBezTo>
                      <a:pt x="38910" y="29338"/>
                      <a:pt x="39089" y="29576"/>
                      <a:pt x="39327" y="29742"/>
                    </a:cubicBezTo>
                    <a:lnTo>
                      <a:pt x="23087" y="50174"/>
                    </a:lnTo>
                    <a:cubicBezTo>
                      <a:pt x="22856" y="49992"/>
                      <a:pt x="22580" y="49902"/>
                      <a:pt x="22305" y="49902"/>
                    </a:cubicBezTo>
                    <a:cubicBezTo>
                      <a:pt x="21983" y="49902"/>
                      <a:pt x="21664" y="50025"/>
                      <a:pt x="21420" y="50269"/>
                    </a:cubicBezTo>
                    <a:lnTo>
                      <a:pt x="2430" y="27123"/>
                    </a:lnTo>
                    <a:cubicBezTo>
                      <a:pt x="2644" y="26897"/>
                      <a:pt x="2751" y="26599"/>
                      <a:pt x="2763" y="26290"/>
                    </a:cubicBezTo>
                    <a:lnTo>
                      <a:pt x="2763" y="26206"/>
                    </a:lnTo>
                    <a:close/>
                    <a:moveTo>
                      <a:pt x="67950" y="26266"/>
                    </a:moveTo>
                    <a:cubicBezTo>
                      <a:pt x="67997" y="26433"/>
                      <a:pt x="68069" y="26575"/>
                      <a:pt x="68176" y="26694"/>
                    </a:cubicBezTo>
                    <a:lnTo>
                      <a:pt x="23444" y="50614"/>
                    </a:lnTo>
                    <a:cubicBezTo>
                      <a:pt x="23385" y="50483"/>
                      <a:pt x="23301" y="50364"/>
                      <a:pt x="23194" y="50269"/>
                    </a:cubicBezTo>
                    <a:lnTo>
                      <a:pt x="39446" y="29826"/>
                    </a:lnTo>
                    <a:cubicBezTo>
                      <a:pt x="39637" y="29909"/>
                      <a:pt x="39827" y="29969"/>
                      <a:pt x="40041" y="29969"/>
                    </a:cubicBezTo>
                    <a:cubicBezTo>
                      <a:pt x="40613" y="29969"/>
                      <a:pt x="41125" y="29576"/>
                      <a:pt x="41268" y="29016"/>
                    </a:cubicBezTo>
                    <a:lnTo>
                      <a:pt x="67950" y="26266"/>
                    </a:lnTo>
                    <a:close/>
                    <a:moveTo>
                      <a:pt x="2327" y="27236"/>
                    </a:moveTo>
                    <a:lnTo>
                      <a:pt x="21313" y="50376"/>
                    </a:lnTo>
                    <a:cubicBezTo>
                      <a:pt x="20837" y="50983"/>
                      <a:pt x="21003" y="51876"/>
                      <a:pt x="21670" y="52269"/>
                    </a:cubicBezTo>
                    <a:lnTo>
                      <a:pt x="14979" y="64937"/>
                    </a:lnTo>
                    <a:cubicBezTo>
                      <a:pt x="14811" y="64857"/>
                      <a:pt x="14635" y="64817"/>
                      <a:pt x="14458" y="64817"/>
                    </a:cubicBezTo>
                    <a:cubicBezTo>
                      <a:pt x="14345" y="64817"/>
                      <a:pt x="14233" y="64833"/>
                      <a:pt x="14121" y="64866"/>
                    </a:cubicBezTo>
                    <a:lnTo>
                      <a:pt x="1977" y="27456"/>
                    </a:lnTo>
                    <a:cubicBezTo>
                      <a:pt x="2105" y="27398"/>
                      <a:pt x="2222" y="27329"/>
                      <a:pt x="2327" y="27236"/>
                    </a:cubicBezTo>
                    <a:close/>
                    <a:moveTo>
                      <a:pt x="68283" y="26814"/>
                    </a:moveTo>
                    <a:cubicBezTo>
                      <a:pt x="68509" y="27040"/>
                      <a:pt x="68819" y="27171"/>
                      <a:pt x="69140" y="27171"/>
                    </a:cubicBezTo>
                    <a:lnTo>
                      <a:pt x="67640" y="31778"/>
                    </a:lnTo>
                    <a:lnTo>
                      <a:pt x="56960" y="64675"/>
                    </a:lnTo>
                    <a:cubicBezTo>
                      <a:pt x="56841" y="64640"/>
                      <a:pt x="56710" y="64628"/>
                      <a:pt x="56591" y="64628"/>
                    </a:cubicBezTo>
                    <a:cubicBezTo>
                      <a:pt x="56043" y="64628"/>
                      <a:pt x="55567" y="64973"/>
                      <a:pt x="55389" y="65497"/>
                    </a:cubicBezTo>
                    <a:lnTo>
                      <a:pt x="37362" y="57722"/>
                    </a:lnTo>
                    <a:lnTo>
                      <a:pt x="23456" y="51709"/>
                    </a:lnTo>
                    <a:cubicBezTo>
                      <a:pt x="23539" y="51543"/>
                      <a:pt x="23575" y="51352"/>
                      <a:pt x="23575" y="51174"/>
                    </a:cubicBezTo>
                    <a:cubicBezTo>
                      <a:pt x="23575" y="51031"/>
                      <a:pt x="23551" y="50900"/>
                      <a:pt x="23515" y="50769"/>
                    </a:cubicBezTo>
                    <a:lnTo>
                      <a:pt x="68283" y="26814"/>
                    </a:lnTo>
                    <a:close/>
                    <a:moveTo>
                      <a:pt x="23385" y="51852"/>
                    </a:moveTo>
                    <a:lnTo>
                      <a:pt x="43625" y="60591"/>
                    </a:lnTo>
                    <a:lnTo>
                      <a:pt x="55341" y="65652"/>
                    </a:lnTo>
                    <a:cubicBezTo>
                      <a:pt x="55329" y="65735"/>
                      <a:pt x="55317" y="65818"/>
                      <a:pt x="55317" y="65902"/>
                    </a:cubicBezTo>
                    <a:cubicBezTo>
                      <a:pt x="55317" y="65949"/>
                      <a:pt x="55317" y="65985"/>
                      <a:pt x="55317" y="66021"/>
                    </a:cubicBezTo>
                    <a:lnTo>
                      <a:pt x="15717" y="66021"/>
                    </a:lnTo>
                    <a:cubicBezTo>
                      <a:pt x="15693" y="65604"/>
                      <a:pt x="15467" y="65223"/>
                      <a:pt x="15122" y="65009"/>
                    </a:cubicBezTo>
                    <a:lnTo>
                      <a:pt x="21849" y="52352"/>
                    </a:lnTo>
                    <a:cubicBezTo>
                      <a:pt x="21991" y="52412"/>
                      <a:pt x="22146" y="52448"/>
                      <a:pt x="22313" y="52448"/>
                    </a:cubicBezTo>
                    <a:cubicBezTo>
                      <a:pt x="22753" y="52448"/>
                      <a:pt x="23158" y="52221"/>
                      <a:pt x="23385" y="51852"/>
                    </a:cubicBezTo>
                    <a:close/>
                    <a:moveTo>
                      <a:pt x="35517" y="1"/>
                    </a:moveTo>
                    <a:cubicBezTo>
                      <a:pt x="34517" y="1"/>
                      <a:pt x="33910" y="1108"/>
                      <a:pt x="34445" y="1953"/>
                    </a:cubicBezTo>
                    <a:lnTo>
                      <a:pt x="2299" y="25313"/>
                    </a:lnTo>
                    <a:cubicBezTo>
                      <a:pt x="2056" y="25109"/>
                      <a:pt x="1770" y="25014"/>
                      <a:pt x="1488" y="25014"/>
                    </a:cubicBezTo>
                    <a:cubicBezTo>
                      <a:pt x="981" y="25014"/>
                      <a:pt x="490" y="25321"/>
                      <a:pt x="298" y="25849"/>
                    </a:cubicBezTo>
                    <a:cubicBezTo>
                      <a:pt x="1" y="26683"/>
                      <a:pt x="608" y="27552"/>
                      <a:pt x="1489" y="27552"/>
                    </a:cubicBezTo>
                    <a:cubicBezTo>
                      <a:pt x="1608" y="27552"/>
                      <a:pt x="1727" y="27540"/>
                      <a:pt x="1834" y="27504"/>
                    </a:cubicBezTo>
                    <a:lnTo>
                      <a:pt x="13990" y="64913"/>
                    </a:lnTo>
                    <a:cubicBezTo>
                      <a:pt x="13062" y="65271"/>
                      <a:pt x="12895" y="66533"/>
                      <a:pt x="13705" y="67116"/>
                    </a:cubicBezTo>
                    <a:cubicBezTo>
                      <a:pt x="13935" y="67286"/>
                      <a:pt x="14194" y="67363"/>
                      <a:pt x="14447" y="67363"/>
                    </a:cubicBezTo>
                    <a:cubicBezTo>
                      <a:pt x="15083" y="67363"/>
                      <a:pt x="15683" y="66879"/>
                      <a:pt x="15717" y="66164"/>
                    </a:cubicBezTo>
                    <a:lnTo>
                      <a:pt x="55353" y="66164"/>
                    </a:lnTo>
                    <a:cubicBezTo>
                      <a:pt x="55489" y="66787"/>
                      <a:pt x="56032" y="67169"/>
                      <a:pt x="56598" y="67169"/>
                    </a:cubicBezTo>
                    <a:cubicBezTo>
                      <a:pt x="56876" y="67169"/>
                      <a:pt x="57158" y="67078"/>
                      <a:pt x="57401" y="66878"/>
                    </a:cubicBezTo>
                    <a:cubicBezTo>
                      <a:pt x="58139" y="66271"/>
                      <a:pt x="57972" y="65104"/>
                      <a:pt x="57091" y="64735"/>
                    </a:cubicBezTo>
                    <a:lnTo>
                      <a:pt x="69295" y="27159"/>
                    </a:lnTo>
                    <a:cubicBezTo>
                      <a:pt x="69950" y="27087"/>
                      <a:pt x="70438" y="26552"/>
                      <a:pt x="70438" y="25897"/>
                    </a:cubicBezTo>
                    <a:cubicBezTo>
                      <a:pt x="70438" y="25133"/>
                      <a:pt x="69811" y="24624"/>
                      <a:pt x="69156" y="24624"/>
                    </a:cubicBezTo>
                    <a:cubicBezTo>
                      <a:pt x="68851" y="24624"/>
                      <a:pt x="68540" y="24734"/>
                      <a:pt x="68283" y="24980"/>
                    </a:cubicBezTo>
                    <a:lnTo>
                      <a:pt x="36589" y="1953"/>
                    </a:lnTo>
                    <a:cubicBezTo>
                      <a:pt x="37124" y="1108"/>
                      <a:pt x="36517" y="1"/>
                      <a:pt x="35517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5"/>
                  </a:gs>
                  <a:gs pos="100000">
                    <a:schemeClr val="accent5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491" name="Google Shape;491;p46"/>
          <p:cNvSpPr txBox="1"/>
          <p:nvPr>
            <p:ph idx="4294967295" type="subTitle"/>
          </p:nvPr>
        </p:nvSpPr>
        <p:spPr>
          <a:xfrm>
            <a:off x="2679125" y="1398350"/>
            <a:ext cx="3786000" cy="58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works on the principle of reconstruction of an image using 2 images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492" name="Google Shape;492;p46"/>
          <p:cNvSpPr txBox="1"/>
          <p:nvPr>
            <p:ph idx="4294967295" type="subTitle"/>
          </p:nvPr>
        </p:nvSpPr>
        <p:spPr>
          <a:xfrm>
            <a:off x="3377100" y="1179131"/>
            <a:ext cx="2389800" cy="34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rPr>
              <a:t>STEREO </a:t>
            </a:r>
            <a:endParaRPr sz="1800">
              <a:solidFill>
                <a:schemeClr val="accent5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493" name="Google Shape;493;p46"/>
          <p:cNvSpPr txBox="1"/>
          <p:nvPr>
            <p:ph idx="4294967295" type="subTitle"/>
          </p:nvPr>
        </p:nvSpPr>
        <p:spPr>
          <a:xfrm>
            <a:off x="987300" y="2468881"/>
            <a:ext cx="2389800" cy="34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rPr>
              <a:t>LIDAR </a:t>
            </a:r>
            <a:endParaRPr sz="1800">
              <a:solidFill>
                <a:schemeClr val="accent5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494" name="Google Shape;494;p46"/>
          <p:cNvSpPr txBox="1"/>
          <p:nvPr>
            <p:ph idx="4294967295" type="subTitle"/>
          </p:nvPr>
        </p:nvSpPr>
        <p:spPr>
          <a:xfrm>
            <a:off x="987300" y="2688117"/>
            <a:ext cx="2389800" cy="58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Uses light transmitted to calculate the distance  </a:t>
            </a:r>
            <a:endParaRPr/>
          </a:p>
        </p:txBody>
      </p:sp>
      <p:sp>
        <p:nvSpPr>
          <p:cNvPr id="495" name="Google Shape;495;p46"/>
          <p:cNvSpPr txBox="1"/>
          <p:nvPr>
            <p:ph idx="4294967295" type="subTitle"/>
          </p:nvPr>
        </p:nvSpPr>
        <p:spPr>
          <a:xfrm>
            <a:off x="5767000" y="2468875"/>
            <a:ext cx="2882100" cy="34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rPr>
              <a:t>ONE SHOT STRUCTURED LIGHT</a:t>
            </a:r>
            <a:endParaRPr sz="1800">
              <a:solidFill>
                <a:schemeClr val="accent5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496" name="Google Shape;496;p46"/>
          <p:cNvSpPr txBox="1"/>
          <p:nvPr>
            <p:ph idx="4294967295" type="subTitle"/>
          </p:nvPr>
        </p:nvSpPr>
        <p:spPr>
          <a:xfrm>
            <a:off x="5767000" y="2688117"/>
            <a:ext cx="2389800" cy="58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Where methods of triangulation is used to obtain the depth</a:t>
            </a:r>
            <a:endParaRPr/>
          </a:p>
        </p:txBody>
      </p:sp>
      <p:sp>
        <p:nvSpPr>
          <p:cNvPr id="497" name="Google Shape;497;p46"/>
          <p:cNvSpPr txBox="1"/>
          <p:nvPr>
            <p:ph idx="4294967295" type="subTitle"/>
          </p:nvPr>
        </p:nvSpPr>
        <p:spPr>
          <a:xfrm>
            <a:off x="987300" y="3642168"/>
            <a:ext cx="2389800" cy="34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rPr>
              <a:t>IR</a:t>
            </a:r>
            <a:endParaRPr sz="1800">
              <a:solidFill>
                <a:schemeClr val="accent5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498" name="Google Shape;498;p46"/>
          <p:cNvSpPr txBox="1"/>
          <p:nvPr>
            <p:ph idx="4294967295" type="subTitle"/>
          </p:nvPr>
        </p:nvSpPr>
        <p:spPr>
          <a:xfrm>
            <a:off x="640650" y="3861400"/>
            <a:ext cx="2736300" cy="58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Uses a IR Transmitter and receiver to determine the depth </a:t>
            </a:r>
            <a:endParaRPr/>
          </a:p>
        </p:txBody>
      </p:sp>
      <p:sp>
        <p:nvSpPr>
          <p:cNvPr id="499" name="Google Shape;499;p46"/>
          <p:cNvSpPr txBox="1"/>
          <p:nvPr>
            <p:ph idx="4294967295" type="subTitle"/>
          </p:nvPr>
        </p:nvSpPr>
        <p:spPr>
          <a:xfrm>
            <a:off x="5767000" y="3642170"/>
            <a:ext cx="2389800" cy="34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rPr>
              <a:t>MOTION BASED </a:t>
            </a:r>
            <a:endParaRPr sz="1800">
              <a:solidFill>
                <a:schemeClr val="accent5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500" name="Google Shape;500;p46"/>
          <p:cNvSpPr txBox="1"/>
          <p:nvPr>
            <p:ph idx="4294967295" type="subTitle"/>
          </p:nvPr>
        </p:nvSpPr>
        <p:spPr>
          <a:xfrm>
            <a:off x="5767000" y="3861406"/>
            <a:ext cx="2389800" cy="58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Depth can be calculated based on the movement of the camera 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47"/>
          <p:cNvSpPr txBox="1"/>
          <p:nvPr>
            <p:ph idx="1" type="subTitle"/>
          </p:nvPr>
        </p:nvSpPr>
        <p:spPr>
          <a:xfrm>
            <a:off x="1499125" y="1022900"/>
            <a:ext cx="3515100" cy="22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we want understand the point in an Image we need to know what transforms are </a:t>
            </a:r>
            <a:r>
              <a:rPr lang="en"/>
              <a:t>involved</a:t>
            </a:r>
            <a:r>
              <a:rPr lang="en"/>
              <a:t> in the process, there are many types of parameters which are as follows</a:t>
            </a:r>
            <a:endParaRPr/>
          </a:p>
        </p:txBody>
      </p:sp>
      <p:sp>
        <p:nvSpPr>
          <p:cNvPr id="506" name="Google Shape;506;p47"/>
          <p:cNvSpPr txBox="1"/>
          <p:nvPr>
            <p:ph type="title"/>
          </p:nvPr>
        </p:nvSpPr>
        <p:spPr>
          <a:xfrm>
            <a:off x="1996975" y="539500"/>
            <a:ext cx="5150100" cy="43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Camera Calibration</a:t>
            </a:r>
            <a:endParaRPr/>
          </a:p>
        </p:txBody>
      </p:sp>
      <p:sp>
        <p:nvSpPr>
          <p:cNvPr id="507" name="Google Shape;507;p47"/>
          <p:cNvSpPr txBox="1"/>
          <p:nvPr>
            <p:ph idx="1" type="subTitle"/>
          </p:nvPr>
        </p:nvSpPr>
        <p:spPr>
          <a:xfrm>
            <a:off x="4913775" y="1896900"/>
            <a:ext cx="3515100" cy="22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Extrinsic parameters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Rotation matrix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Translation matrix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Intrinsic parameters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-Intrinsic matrix 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-Focal length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-Optical centre</a:t>
            </a:r>
            <a:endParaRPr/>
          </a:p>
        </p:txBody>
      </p:sp>
      <p:pic>
        <p:nvPicPr>
          <p:cNvPr id="508" name="Google Shape;508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3800" y="2829925"/>
            <a:ext cx="3018374" cy="1910799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48"/>
          <p:cNvSpPr/>
          <p:nvPr/>
        </p:nvSpPr>
        <p:spPr>
          <a:xfrm flipH="1" rot="-812392">
            <a:off x="6048727" y="1643072"/>
            <a:ext cx="2434973" cy="2625289"/>
          </a:xfrm>
          <a:custGeom>
            <a:rect b="b" l="l" r="r" t="t"/>
            <a:pathLst>
              <a:path extrusionOk="0" h="90822" w="84238">
                <a:moveTo>
                  <a:pt x="15348" y="90821"/>
                </a:moveTo>
                <a:lnTo>
                  <a:pt x="15312" y="90726"/>
                </a:lnTo>
                <a:lnTo>
                  <a:pt x="1" y="51566"/>
                </a:lnTo>
                <a:lnTo>
                  <a:pt x="45197" y="8501"/>
                </a:lnTo>
                <a:lnTo>
                  <a:pt x="45221" y="8501"/>
                </a:lnTo>
                <a:lnTo>
                  <a:pt x="76868" y="0"/>
                </a:lnTo>
                <a:lnTo>
                  <a:pt x="84238" y="19110"/>
                </a:lnTo>
                <a:lnTo>
                  <a:pt x="84238" y="19146"/>
                </a:lnTo>
                <a:lnTo>
                  <a:pt x="74486" y="79701"/>
                </a:lnTo>
                <a:lnTo>
                  <a:pt x="74403" y="79713"/>
                </a:lnTo>
                <a:close/>
                <a:moveTo>
                  <a:pt x="275" y="51626"/>
                </a:moveTo>
                <a:lnTo>
                  <a:pt x="15491" y="90559"/>
                </a:lnTo>
                <a:lnTo>
                  <a:pt x="74284" y="79510"/>
                </a:lnTo>
                <a:lnTo>
                  <a:pt x="84011" y="19134"/>
                </a:lnTo>
                <a:lnTo>
                  <a:pt x="76737" y="262"/>
                </a:lnTo>
                <a:lnTo>
                  <a:pt x="45304" y="8704"/>
                </a:lnTo>
                <a:close/>
              </a:path>
            </a:pathLst>
          </a:custGeom>
          <a:gradFill>
            <a:gsLst>
              <a:gs pos="0">
                <a:schemeClr val="accent6"/>
              </a:gs>
              <a:gs pos="50000">
                <a:schemeClr val="accent5"/>
              </a:gs>
              <a:gs pos="100000">
                <a:schemeClr val="accent5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4" name="Google Shape;514;p48"/>
          <p:cNvSpPr txBox="1"/>
          <p:nvPr>
            <p:ph idx="1" type="subTitle"/>
          </p:nvPr>
        </p:nvSpPr>
        <p:spPr>
          <a:xfrm>
            <a:off x="735675" y="1432625"/>
            <a:ext cx="4016100" cy="304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/>
              <a:t>Stereo camera calibration info is used for rectification.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/>
              <a:t>Rectification process 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Removes lens distortion.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Turns the stereo pair into standard form where images are perfectly aligned horizon</a:t>
            </a:r>
            <a:r>
              <a:rPr lang="en"/>
              <a:t>tally.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p48"/>
          <p:cNvSpPr txBox="1"/>
          <p:nvPr>
            <p:ph type="title"/>
          </p:nvPr>
        </p:nvSpPr>
        <p:spPr>
          <a:xfrm>
            <a:off x="1996975" y="539500"/>
            <a:ext cx="5150100" cy="43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/>
              <a:t>Image Rectification</a:t>
            </a:r>
            <a:endParaRPr/>
          </a:p>
        </p:txBody>
      </p:sp>
      <p:pic>
        <p:nvPicPr>
          <p:cNvPr id="516" name="Google Shape;516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74451" y="1658200"/>
            <a:ext cx="3683175" cy="285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49"/>
          <p:cNvSpPr txBox="1"/>
          <p:nvPr>
            <p:ph type="title"/>
          </p:nvPr>
        </p:nvSpPr>
        <p:spPr>
          <a:xfrm>
            <a:off x="1996975" y="539500"/>
            <a:ext cx="5150100" cy="43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Disparity</a:t>
            </a:r>
            <a:endParaRPr/>
          </a:p>
        </p:txBody>
      </p:sp>
      <p:pic>
        <p:nvPicPr>
          <p:cNvPr id="522" name="Google Shape;522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74450" y="1340238"/>
            <a:ext cx="3623474" cy="268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3" name="Google Shape;523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2874" y="1438174"/>
            <a:ext cx="3177425" cy="604600"/>
          </a:xfrm>
          <a:prstGeom prst="rect">
            <a:avLst/>
          </a:prstGeom>
          <a:noFill/>
          <a:ln>
            <a:noFill/>
          </a:ln>
        </p:spPr>
      </p:pic>
      <p:sp>
        <p:nvSpPr>
          <p:cNvPr id="524" name="Google Shape;524;p49"/>
          <p:cNvSpPr txBox="1"/>
          <p:nvPr/>
        </p:nvSpPr>
        <p:spPr>
          <a:xfrm>
            <a:off x="1486800" y="2220150"/>
            <a:ext cx="17883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Disparity = X</a:t>
            </a:r>
            <a:r>
              <a:rPr baseline="-25000" lang="en" sz="17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R</a:t>
            </a:r>
            <a:r>
              <a:rPr lang="en" sz="17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-</a:t>
            </a:r>
            <a:r>
              <a:rPr lang="en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X</a:t>
            </a:r>
            <a:r>
              <a:rPr baseline="-25000" lang="en" sz="17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50"/>
          <p:cNvSpPr txBox="1"/>
          <p:nvPr>
            <p:ph type="title"/>
          </p:nvPr>
        </p:nvSpPr>
        <p:spPr>
          <a:xfrm>
            <a:off x="1996975" y="539500"/>
            <a:ext cx="5150100" cy="43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Depth</a:t>
            </a:r>
            <a:endParaRPr/>
          </a:p>
        </p:txBody>
      </p:sp>
      <p:pic>
        <p:nvPicPr>
          <p:cNvPr id="530" name="Google Shape;530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5313" y="1406424"/>
            <a:ext cx="3794626" cy="2638714"/>
          </a:xfrm>
          <a:prstGeom prst="rect">
            <a:avLst/>
          </a:prstGeom>
          <a:noFill/>
          <a:ln>
            <a:noFill/>
          </a:ln>
        </p:spPr>
      </p:pic>
      <p:sp>
        <p:nvSpPr>
          <p:cNvPr id="531" name="Google Shape;531;p50"/>
          <p:cNvSpPr txBox="1"/>
          <p:nvPr/>
        </p:nvSpPr>
        <p:spPr>
          <a:xfrm>
            <a:off x="4811975" y="1406425"/>
            <a:ext cx="4048800" cy="12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Depth = Base_length*Focal_length/Disparity</a:t>
            </a:r>
            <a:endParaRPr sz="1300">
              <a:solidFill>
                <a:schemeClr val="accent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accent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Base_length = Distance between left and right camera</a:t>
            </a:r>
            <a:endParaRPr sz="1300">
              <a:solidFill>
                <a:schemeClr val="accent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al Project Proposal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292C35"/>
      </a:accent1>
      <a:accent2>
        <a:srgbClr val="475972"/>
      </a:accent2>
      <a:accent3>
        <a:srgbClr val="E9E2C9"/>
      </a:accent3>
      <a:accent4>
        <a:srgbClr val="FFDD6B"/>
      </a:accent4>
      <a:accent5>
        <a:srgbClr val="DCAE52"/>
      </a:accent5>
      <a:accent6>
        <a:srgbClr val="AF7132"/>
      </a:accent6>
      <a:hlink>
        <a:srgbClr val="DCAE5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